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sldIdLst>
    <p:sldId id="256" r:id="rId6"/>
    <p:sldId id="385" r:id="rId7"/>
    <p:sldId id="386" r:id="rId8"/>
    <p:sldId id="387" r:id="rId9"/>
    <p:sldId id="388" r:id="rId10"/>
    <p:sldId id="38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ss, Kevin K (JMD)" initials="DKK(" lastIdx="3" clrIdx="0">
    <p:extLst>
      <p:ext uri="{19B8F6BF-5375-455C-9EA6-DF929625EA0E}">
        <p15:presenceInfo xmlns:p15="http://schemas.microsoft.com/office/powerpoint/2012/main" userId="S::Kevin.Doss@usdoj.gov::ff859168-495f-4d69-ba60-41948e4267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16E57-A856-4028-8E6E-0FDDF55117E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EC253AE-C14B-4D0C-A09C-9CEE5F377E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CF3DDDA-A7E7-4A99-AA9E-A1408C268DF1}"/>
              </a:ext>
            </a:extLst>
          </p:cNvPr>
          <p:cNvSpPr>
            <a:spLocks noGrp="1"/>
          </p:cNvSpPr>
          <p:nvPr>
            <p:ph type="dt" sz="half" idx="10"/>
          </p:nvPr>
        </p:nvSpPr>
        <p:spPr/>
        <p:txBody>
          <a:bodyPr/>
          <a:lstStyle/>
          <a:p>
            <a:fld id="{7E676261-9B3F-4338-9FD4-6270176D4F96}" type="datetimeFigureOut">
              <a:rPr lang="en-US" smtClean="0"/>
              <a:t>6/22/2022</a:t>
            </a:fld>
            <a:endParaRPr lang="en-US"/>
          </a:p>
        </p:txBody>
      </p:sp>
      <p:sp>
        <p:nvSpPr>
          <p:cNvPr id="5" name="Footer Placeholder 4">
            <a:extLst>
              <a:ext uri="{FF2B5EF4-FFF2-40B4-BE49-F238E27FC236}">
                <a16:creationId xmlns:a16="http://schemas.microsoft.com/office/drawing/2014/main" id="{4A51153E-35F3-4F47-95C2-015226C329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966751-CA3F-4CBD-BE89-58FB7010E1C0}"/>
              </a:ext>
            </a:extLst>
          </p:cNvPr>
          <p:cNvSpPr>
            <a:spLocks noGrp="1"/>
          </p:cNvSpPr>
          <p:nvPr>
            <p:ph type="sldNum" sz="quarter" idx="12"/>
          </p:nvPr>
        </p:nvSpPr>
        <p:spPr/>
        <p:txBody>
          <a:bodyPr/>
          <a:lstStyle/>
          <a:p>
            <a:fld id="{3A2EC810-3519-4959-B102-01CAE40985C7}" type="slidenum">
              <a:rPr lang="en-US" smtClean="0"/>
              <a:t>‹#›</a:t>
            </a:fld>
            <a:endParaRPr lang="en-US"/>
          </a:p>
        </p:txBody>
      </p:sp>
    </p:spTree>
    <p:extLst>
      <p:ext uri="{BB962C8B-B14F-4D97-AF65-F5344CB8AC3E}">
        <p14:creationId xmlns:p14="http://schemas.microsoft.com/office/powerpoint/2010/main" val="3306337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DC237-F948-4A4D-9AB7-AD1950413AD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C1142E4-DA6A-48BF-B444-5B43CAA6991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E12397-3074-4F3B-A663-990CCFAEFC66}"/>
              </a:ext>
            </a:extLst>
          </p:cNvPr>
          <p:cNvSpPr>
            <a:spLocks noGrp="1"/>
          </p:cNvSpPr>
          <p:nvPr>
            <p:ph type="dt" sz="half" idx="10"/>
          </p:nvPr>
        </p:nvSpPr>
        <p:spPr/>
        <p:txBody>
          <a:bodyPr/>
          <a:lstStyle/>
          <a:p>
            <a:fld id="{7E676261-9B3F-4338-9FD4-6270176D4F96}" type="datetimeFigureOut">
              <a:rPr lang="en-US" smtClean="0"/>
              <a:t>6/22/2022</a:t>
            </a:fld>
            <a:endParaRPr lang="en-US"/>
          </a:p>
        </p:txBody>
      </p:sp>
      <p:sp>
        <p:nvSpPr>
          <p:cNvPr id="5" name="Footer Placeholder 4">
            <a:extLst>
              <a:ext uri="{FF2B5EF4-FFF2-40B4-BE49-F238E27FC236}">
                <a16:creationId xmlns:a16="http://schemas.microsoft.com/office/drawing/2014/main" id="{BB8AC87C-78A0-4EAE-A783-D8417B95EB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28B9CA-2E05-4312-B02D-9C3A6B73E669}"/>
              </a:ext>
            </a:extLst>
          </p:cNvPr>
          <p:cNvSpPr>
            <a:spLocks noGrp="1"/>
          </p:cNvSpPr>
          <p:nvPr>
            <p:ph type="sldNum" sz="quarter" idx="12"/>
          </p:nvPr>
        </p:nvSpPr>
        <p:spPr/>
        <p:txBody>
          <a:bodyPr/>
          <a:lstStyle/>
          <a:p>
            <a:fld id="{3A2EC810-3519-4959-B102-01CAE40985C7}" type="slidenum">
              <a:rPr lang="en-US" smtClean="0"/>
              <a:t>‹#›</a:t>
            </a:fld>
            <a:endParaRPr lang="en-US"/>
          </a:p>
        </p:txBody>
      </p:sp>
    </p:spTree>
    <p:extLst>
      <p:ext uri="{BB962C8B-B14F-4D97-AF65-F5344CB8AC3E}">
        <p14:creationId xmlns:p14="http://schemas.microsoft.com/office/powerpoint/2010/main" val="2134386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0EE461-98D5-40B6-AF2B-E4893A6E019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E156E0-7549-4E0C-B8B3-CBB49D0B94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090C54-7485-4CFC-9480-6FFFB31D53DB}"/>
              </a:ext>
            </a:extLst>
          </p:cNvPr>
          <p:cNvSpPr>
            <a:spLocks noGrp="1"/>
          </p:cNvSpPr>
          <p:nvPr>
            <p:ph type="dt" sz="half" idx="10"/>
          </p:nvPr>
        </p:nvSpPr>
        <p:spPr/>
        <p:txBody>
          <a:bodyPr/>
          <a:lstStyle/>
          <a:p>
            <a:fld id="{7E676261-9B3F-4338-9FD4-6270176D4F96}" type="datetimeFigureOut">
              <a:rPr lang="en-US" smtClean="0"/>
              <a:t>6/22/2022</a:t>
            </a:fld>
            <a:endParaRPr lang="en-US"/>
          </a:p>
        </p:txBody>
      </p:sp>
      <p:sp>
        <p:nvSpPr>
          <p:cNvPr id="5" name="Footer Placeholder 4">
            <a:extLst>
              <a:ext uri="{FF2B5EF4-FFF2-40B4-BE49-F238E27FC236}">
                <a16:creationId xmlns:a16="http://schemas.microsoft.com/office/drawing/2014/main" id="{7ACD2BB0-034C-45F0-A1B3-14163E5CC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AF1891-074D-41FC-B2AE-EF816C3A3D7F}"/>
              </a:ext>
            </a:extLst>
          </p:cNvPr>
          <p:cNvSpPr>
            <a:spLocks noGrp="1"/>
          </p:cNvSpPr>
          <p:nvPr>
            <p:ph type="sldNum" sz="quarter" idx="12"/>
          </p:nvPr>
        </p:nvSpPr>
        <p:spPr/>
        <p:txBody>
          <a:bodyPr/>
          <a:lstStyle/>
          <a:p>
            <a:fld id="{3A2EC810-3519-4959-B102-01CAE40985C7}" type="slidenum">
              <a:rPr lang="en-US" smtClean="0"/>
              <a:t>‹#›</a:t>
            </a:fld>
            <a:endParaRPr lang="en-US"/>
          </a:p>
        </p:txBody>
      </p:sp>
    </p:spTree>
    <p:extLst>
      <p:ext uri="{BB962C8B-B14F-4D97-AF65-F5344CB8AC3E}">
        <p14:creationId xmlns:p14="http://schemas.microsoft.com/office/powerpoint/2010/main" val="29110628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9600" y="3429001"/>
            <a:ext cx="10363200" cy="914399"/>
          </a:xfrm>
        </p:spPr>
        <p:txBody>
          <a:bodyPr>
            <a:normAutofit/>
          </a:bodyPr>
          <a:lstStyle>
            <a:lvl1pPr algn="l">
              <a:defRPr sz="4400" b="0" baseline="0">
                <a:solidFill>
                  <a:schemeClr val="tx2"/>
                </a:solidFill>
                <a:latin typeface="Joanna MT" pitchFamily="18" charset="0"/>
                <a:cs typeface="Times New Roman" pitchFamily="18" charset="0"/>
              </a:defRPr>
            </a:lvl1pPr>
          </a:lstStyle>
          <a:p>
            <a:r>
              <a:rPr lang="en-US" dirty="0"/>
              <a:t>Presentation Title Slide</a:t>
            </a:r>
          </a:p>
        </p:txBody>
      </p:sp>
      <p:sp>
        <p:nvSpPr>
          <p:cNvPr id="3" name="Subtitle 2"/>
          <p:cNvSpPr>
            <a:spLocks noGrp="1"/>
          </p:cNvSpPr>
          <p:nvPr>
            <p:ph type="subTitle" idx="1" hasCustomPrompt="1"/>
          </p:nvPr>
        </p:nvSpPr>
        <p:spPr>
          <a:xfrm>
            <a:off x="609600" y="4572000"/>
            <a:ext cx="8534400" cy="914400"/>
          </a:xfrm>
        </p:spPr>
        <p:txBody>
          <a:bodyPr>
            <a:normAutofit/>
          </a:bodyPr>
          <a:lstStyle>
            <a:lvl1pPr marL="0" indent="0" algn="l">
              <a:buNone/>
              <a:defRPr sz="2500">
                <a:solidFill>
                  <a:srgbClr val="333333"/>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a:t>
            </a:r>
          </a:p>
          <a:p>
            <a:endParaRPr lang="en-US" dirty="0"/>
          </a:p>
        </p:txBody>
      </p:sp>
      <p:pic>
        <p:nvPicPr>
          <p:cNvPr id="10" name="Picture 9" descr="DHS Logo"/>
          <p:cNvPicPr/>
          <p:nvPr userDrawn="1"/>
        </p:nvPicPr>
        <p:blipFill>
          <a:blip r:embed="rId2"/>
          <a:srcRect/>
          <a:stretch>
            <a:fillRect/>
          </a:stretch>
        </p:blipFill>
        <p:spPr bwMode="auto">
          <a:xfrm>
            <a:off x="203200" y="152400"/>
            <a:ext cx="1320800" cy="959796"/>
          </a:xfrm>
          <a:prstGeom prst="rect">
            <a:avLst/>
          </a:prstGeom>
          <a:noFill/>
        </p:spPr>
      </p:pic>
    </p:spTree>
    <p:extLst>
      <p:ext uri="{BB962C8B-B14F-4D97-AF65-F5344CB8AC3E}">
        <p14:creationId xmlns:p14="http://schemas.microsoft.com/office/powerpoint/2010/main" val="8260191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828800" y="274638"/>
            <a:ext cx="9753600" cy="715962"/>
          </a:xfrm>
        </p:spPr>
        <p:txBody>
          <a:bodyPr/>
          <a:lstStyle>
            <a:lvl1pPr algn="l">
              <a:defRPr b="1">
                <a:latin typeface="Joanna MT" pitchFamily="18" charset="0"/>
                <a:cs typeface="Arial" pitchFamily="34" charset="0"/>
              </a:defRPr>
            </a:lvl1pPr>
          </a:lstStyle>
          <a:p>
            <a:r>
              <a:rPr lang="en-US" dirty="0"/>
              <a:t>Master title style</a:t>
            </a:r>
          </a:p>
        </p:txBody>
      </p:sp>
      <p:sp>
        <p:nvSpPr>
          <p:cNvPr id="3" name="Content Placeholder 2"/>
          <p:cNvSpPr>
            <a:spLocks noGrp="1"/>
          </p:cNvSpPr>
          <p:nvPr>
            <p:ph idx="1"/>
          </p:nvPr>
        </p:nvSpPr>
        <p:spPr>
          <a:xfrm>
            <a:off x="609600" y="1371601"/>
            <a:ext cx="10972800" cy="4754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09600" y="6553201"/>
            <a:ext cx="2844800" cy="365125"/>
          </a:xfrm>
        </p:spPr>
        <p:txBody>
          <a:body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a:xfrm>
            <a:off x="8737600" y="6569076"/>
            <a:ext cx="2844800" cy="365125"/>
          </a:xfrm>
        </p:spPr>
        <p:txBody>
          <a:bodyPr/>
          <a:lstStyle/>
          <a:p>
            <a:fld id="{91C1C827-D893-467F-8538-D3C90302366C}" type="slidenum">
              <a:rPr lang="en-US" smtClean="0"/>
              <a:t>‹#›</a:t>
            </a:fld>
            <a:endParaRPr lang="en-US" dirty="0"/>
          </a:p>
        </p:txBody>
      </p:sp>
      <p:pic>
        <p:nvPicPr>
          <p:cNvPr id="7" name="Picture 6" descr="DHS Logo"/>
          <p:cNvPicPr/>
          <p:nvPr userDrawn="1"/>
        </p:nvPicPr>
        <p:blipFill>
          <a:blip r:embed="rId2"/>
          <a:srcRect/>
          <a:stretch>
            <a:fillRect/>
          </a:stretch>
        </p:blipFill>
        <p:spPr bwMode="auto">
          <a:xfrm>
            <a:off x="203200" y="152400"/>
            <a:ext cx="1320800" cy="959796"/>
          </a:xfrm>
          <a:prstGeom prst="rect">
            <a:avLst/>
          </a:prstGeom>
          <a:noFill/>
        </p:spPr>
      </p:pic>
    </p:spTree>
    <p:extLst>
      <p:ext uri="{BB962C8B-B14F-4D97-AF65-F5344CB8AC3E}">
        <p14:creationId xmlns:p14="http://schemas.microsoft.com/office/powerpoint/2010/main" val="27925360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3084" y="4406901"/>
            <a:ext cx="10363200" cy="1362075"/>
          </a:xfrm>
        </p:spPr>
        <p:txBody>
          <a:bodyPr anchor="t">
            <a:no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rgbClr val="33333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C1C827-D893-467F-8538-D3C90302366C}" type="slidenum">
              <a:rPr lang="en-US" smtClean="0"/>
              <a:t>‹#›</a:t>
            </a:fld>
            <a:endParaRPr lang="en-US" dirty="0"/>
          </a:p>
        </p:txBody>
      </p:sp>
    </p:spTree>
    <p:extLst>
      <p:ext uri="{BB962C8B-B14F-4D97-AF65-F5344CB8AC3E}">
        <p14:creationId xmlns:p14="http://schemas.microsoft.com/office/powerpoint/2010/main" val="17206149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828800" y="274638"/>
            <a:ext cx="9753600" cy="715962"/>
          </a:xfrm>
        </p:spPr>
        <p:txBody>
          <a:bodyPr/>
          <a:lstStyle>
            <a:lvl1pPr algn="l">
              <a:defRPr b="1"/>
            </a:lvl1pPr>
          </a:lstStyle>
          <a:p>
            <a:r>
              <a:rPr lang="en-US"/>
              <a:t>Click to edit Master title style</a:t>
            </a:r>
            <a:endParaRPr lang="en-US" dirty="0"/>
          </a:p>
        </p:txBody>
      </p:sp>
      <p:sp>
        <p:nvSpPr>
          <p:cNvPr id="3" name="Content Placeholder 2"/>
          <p:cNvSpPr>
            <a:spLocks noGrp="1"/>
          </p:cNvSpPr>
          <p:nvPr>
            <p:ph sz="half" idx="1"/>
          </p:nvPr>
        </p:nvSpPr>
        <p:spPr>
          <a:xfrm>
            <a:off x="609600" y="1447800"/>
            <a:ext cx="5384800" cy="4678363"/>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6197600" y="1447800"/>
            <a:ext cx="5384800" cy="4678363"/>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C1C827-D893-467F-8538-D3C90302366C}" type="slidenum">
              <a:rPr lang="en-US" smtClean="0"/>
              <a:t>‹#›</a:t>
            </a:fld>
            <a:endParaRPr lang="en-US" dirty="0"/>
          </a:p>
        </p:txBody>
      </p:sp>
      <p:pic>
        <p:nvPicPr>
          <p:cNvPr id="8" name="Picture 7" descr="DHS Logo"/>
          <p:cNvPicPr/>
          <p:nvPr userDrawn="1"/>
        </p:nvPicPr>
        <p:blipFill>
          <a:blip r:embed="rId2"/>
          <a:srcRect/>
          <a:stretch>
            <a:fillRect/>
          </a:stretch>
        </p:blipFill>
        <p:spPr bwMode="auto">
          <a:xfrm>
            <a:off x="203200" y="152400"/>
            <a:ext cx="1320800" cy="959796"/>
          </a:xfrm>
          <a:prstGeom prst="rect">
            <a:avLst/>
          </a:prstGeom>
          <a:noFill/>
        </p:spPr>
      </p:pic>
    </p:spTree>
    <p:extLst>
      <p:ext uri="{BB962C8B-B14F-4D97-AF65-F5344CB8AC3E}">
        <p14:creationId xmlns:p14="http://schemas.microsoft.com/office/powerpoint/2010/main" val="7590294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10058400" cy="715962"/>
          </a:xfrm>
        </p:spPr>
        <p:txBody>
          <a:bodyPr/>
          <a:lstStyle>
            <a:lvl1pPr algn="l">
              <a:defRPr b="1"/>
            </a:lvl1pPr>
          </a:lstStyle>
          <a:p>
            <a:r>
              <a:rPr lang="en-US"/>
              <a:t>Click to edit Master title style</a:t>
            </a:r>
          </a:p>
        </p:txBody>
      </p:sp>
      <p:sp>
        <p:nvSpPr>
          <p:cNvPr id="3" name="Text Placeholder 2"/>
          <p:cNvSpPr>
            <a:spLocks noGrp="1"/>
          </p:cNvSpPr>
          <p:nvPr>
            <p:ph type="body" idx="1"/>
          </p:nvPr>
        </p:nvSpPr>
        <p:spPr>
          <a:xfrm>
            <a:off x="609600" y="1219200"/>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1905000"/>
            <a:ext cx="5386917" cy="4221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Text Placeholder 4"/>
          <p:cNvSpPr>
            <a:spLocks noGrp="1"/>
          </p:cNvSpPr>
          <p:nvPr>
            <p:ph type="body" sz="quarter" idx="3"/>
          </p:nvPr>
        </p:nvSpPr>
        <p:spPr>
          <a:xfrm>
            <a:off x="6197601" y="1219200"/>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1905000"/>
            <a:ext cx="5389033" cy="4221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1C1C827-D893-467F-8538-D3C90302366C}" type="slidenum">
              <a:rPr lang="en-US" smtClean="0"/>
              <a:t>‹#›</a:t>
            </a:fld>
            <a:endParaRPr lang="en-US" dirty="0"/>
          </a:p>
        </p:txBody>
      </p:sp>
      <p:pic>
        <p:nvPicPr>
          <p:cNvPr id="10" name="Picture 9" descr="DHS Logo"/>
          <p:cNvPicPr/>
          <p:nvPr userDrawn="1"/>
        </p:nvPicPr>
        <p:blipFill>
          <a:blip r:embed="rId2"/>
          <a:srcRect/>
          <a:stretch>
            <a:fillRect/>
          </a:stretch>
        </p:blipFill>
        <p:spPr bwMode="auto">
          <a:xfrm>
            <a:off x="203200" y="152400"/>
            <a:ext cx="1320800" cy="959796"/>
          </a:xfrm>
          <a:prstGeom prst="rect">
            <a:avLst/>
          </a:prstGeom>
          <a:noFill/>
        </p:spPr>
      </p:pic>
    </p:spTree>
    <p:extLst>
      <p:ext uri="{BB962C8B-B14F-4D97-AF65-F5344CB8AC3E}">
        <p14:creationId xmlns:p14="http://schemas.microsoft.com/office/powerpoint/2010/main" val="32339487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828800" y="274638"/>
            <a:ext cx="9753600" cy="715962"/>
          </a:xfrm>
        </p:spPr>
        <p:txBody>
          <a:bodyPr/>
          <a:lstStyle>
            <a:lvl1pPr algn="l">
              <a:defRPr b="1"/>
            </a:lvl1pPr>
          </a:lstStyle>
          <a:p>
            <a:r>
              <a:rPr lang="en-US"/>
              <a:t>Click to edit Master title style</a:t>
            </a:r>
          </a:p>
        </p:txBody>
      </p:sp>
      <p:sp>
        <p:nvSpPr>
          <p:cNvPr id="3" name="Date Placeholder 2"/>
          <p:cNvSpPr>
            <a:spLocks noGrp="1"/>
          </p:cNvSpPr>
          <p:nvPr>
            <p:ph type="dt" sz="half" idx="10"/>
          </p:nvPr>
        </p:nvSpPr>
        <p:spPr>
          <a:xfrm>
            <a:off x="609600" y="6328115"/>
            <a:ext cx="2844800" cy="365125"/>
          </a:xfrm>
        </p:spPr>
        <p:txBody>
          <a:bodyPr/>
          <a:lstStyle/>
          <a:p>
            <a:endParaRPr lang="en-US" dirty="0"/>
          </a:p>
        </p:txBody>
      </p:sp>
      <p:sp>
        <p:nvSpPr>
          <p:cNvPr id="4" name="Footer Placeholder 3"/>
          <p:cNvSpPr>
            <a:spLocks noGrp="1"/>
          </p:cNvSpPr>
          <p:nvPr>
            <p:ph type="ftr" sz="quarter" idx="11"/>
          </p:nvPr>
        </p:nvSpPr>
        <p:spPr>
          <a:xfrm>
            <a:off x="4165600" y="6324600"/>
            <a:ext cx="3860800" cy="381000"/>
          </a:xfrm>
        </p:spPr>
        <p:txBody>
          <a:bodyPr/>
          <a:lstStyle>
            <a:lvl1pPr>
              <a:defRPr sz="1200"/>
            </a:lvl1pPr>
          </a:lstStyle>
          <a:p>
            <a:endParaRPr lang="en-US" dirty="0"/>
          </a:p>
        </p:txBody>
      </p:sp>
      <p:sp>
        <p:nvSpPr>
          <p:cNvPr id="5" name="Slide Number Placeholder 4"/>
          <p:cNvSpPr>
            <a:spLocks noGrp="1"/>
          </p:cNvSpPr>
          <p:nvPr>
            <p:ph type="sldNum" sz="quarter" idx="12"/>
          </p:nvPr>
        </p:nvSpPr>
        <p:spPr/>
        <p:txBody>
          <a:bodyPr/>
          <a:lstStyle/>
          <a:p>
            <a:fld id="{91C1C827-D893-467F-8538-D3C90302366C}" type="slidenum">
              <a:rPr lang="en-US" smtClean="0"/>
              <a:t>‹#›</a:t>
            </a:fld>
            <a:endParaRPr lang="en-US" dirty="0"/>
          </a:p>
        </p:txBody>
      </p:sp>
      <p:pic>
        <p:nvPicPr>
          <p:cNvPr id="6" name="Picture 5" descr="DHS Logo"/>
          <p:cNvPicPr/>
          <p:nvPr userDrawn="1"/>
        </p:nvPicPr>
        <p:blipFill>
          <a:blip r:embed="rId2"/>
          <a:srcRect/>
          <a:stretch>
            <a:fillRect/>
          </a:stretch>
        </p:blipFill>
        <p:spPr bwMode="auto">
          <a:xfrm>
            <a:off x="203200" y="152400"/>
            <a:ext cx="1320800" cy="959796"/>
          </a:xfrm>
          <a:prstGeom prst="rect">
            <a:avLst/>
          </a:prstGeom>
          <a:noFill/>
        </p:spPr>
      </p:pic>
    </p:spTree>
    <p:extLst>
      <p:ext uri="{BB962C8B-B14F-4D97-AF65-F5344CB8AC3E}">
        <p14:creationId xmlns:p14="http://schemas.microsoft.com/office/powerpoint/2010/main" val="9739151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1C1C827-D893-467F-8538-D3C90302366C}" type="slidenum">
              <a:rPr lang="en-US" smtClean="0"/>
              <a:t>‹#›</a:t>
            </a:fld>
            <a:endParaRPr lang="en-US" dirty="0"/>
          </a:p>
        </p:txBody>
      </p:sp>
      <p:pic>
        <p:nvPicPr>
          <p:cNvPr id="5" name="Picture 4" descr="DHS Logo"/>
          <p:cNvPicPr/>
          <p:nvPr userDrawn="1"/>
        </p:nvPicPr>
        <p:blipFill>
          <a:blip r:embed="rId2"/>
          <a:srcRect/>
          <a:stretch>
            <a:fillRect/>
          </a:stretch>
        </p:blipFill>
        <p:spPr bwMode="auto">
          <a:xfrm>
            <a:off x="203200" y="152400"/>
            <a:ext cx="1320800" cy="959796"/>
          </a:xfrm>
          <a:prstGeom prst="rect">
            <a:avLst/>
          </a:prstGeom>
          <a:noFill/>
        </p:spPr>
      </p:pic>
    </p:spTree>
    <p:extLst>
      <p:ext uri="{BB962C8B-B14F-4D97-AF65-F5344CB8AC3E}">
        <p14:creationId xmlns:p14="http://schemas.microsoft.com/office/powerpoint/2010/main" val="27887375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990600"/>
            <a:ext cx="4011084" cy="901700"/>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5080000" y="533401"/>
            <a:ext cx="6502400" cy="5592763"/>
          </a:xfrm>
        </p:spPr>
        <p:txBody>
          <a:bodyPr/>
          <a:lstStyle>
            <a:lvl1pPr marL="0" indent="0">
              <a:buNone/>
              <a:defRPr sz="3000"/>
            </a:lvl1pPr>
            <a:lvl2pPr>
              <a:defRPr sz="2600"/>
            </a:lvl2pPr>
            <a:lvl3pPr>
              <a:defRPr sz="2200"/>
            </a:lvl3pPr>
            <a:lvl4pPr>
              <a:defRPr sz="2000"/>
            </a:lvl4pPr>
            <a:lvl5pPr>
              <a:defRPr sz="1800"/>
            </a:lvl5pPr>
            <a:lvl6pPr>
              <a:defRPr sz="2000"/>
            </a:lvl6pPr>
            <a:lvl7pPr>
              <a:defRPr sz="2000"/>
            </a:lvl7pPr>
            <a:lvl8pPr>
              <a:defRPr sz="2000"/>
            </a:lvl8pPr>
            <a:lvl9pPr>
              <a:defRPr sz="2000"/>
            </a:lvl9pPr>
          </a:lstStyle>
          <a:p>
            <a:pPr lvl="0"/>
            <a:r>
              <a:rPr lang="en-US"/>
              <a:t>Click to edit Master text styles</a:t>
            </a:r>
          </a:p>
        </p:txBody>
      </p:sp>
      <p:sp>
        <p:nvSpPr>
          <p:cNvPr id="4" name="Text Placeholder 3"/>
          <p:cNvSpPr>
            <a:spLocks noGrp="1"/>
          </p:cNvSpPr>
          <p:nvPr>
            <p:ph type="body" sz="half" idx="2"/>
          </p:nvPr>
        </p:nvSpPr>
        <p:spPr>
          <a:xfrm>
            <a:off x="609601" y="1905000"/>
            <a:ext cx="4011084" cy="4221163"/>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sz="1100"/>
            </a:lvl1pPr>
          </a:lstStyle>
          <a:p>
            <a:fld id="{91C1C827-D893-467F-8538-D3C90302366C}" type="slidenum">
              <a:rPr lang="en-US" smtClean="0"/>
              <a:pPr/>
              <a:t>‹#›</a:t>
            </a:fld>
            <a:endParaRPr lang="en-US" dirty="0"/>
          </a:p>
        </p:txBody>
      </p:sp>
      <p:pic>
        <p:nvPicPr>
          <p:cNvPr id="8" name="Picture 7" descr="DHS Logo"/>
          <p:cNvPicPr/>
          <p:nvPr userDrawn="1"/>
        </p:nvPicPr>
        <p:blipFill>
          <a:blip r:embed="rId2"/>
          <a:srcRect/>
          <a:stretch>
            <a:fillRect/>
          </a:stretch>
        </p:blipFill>
        <p:spPr bwMode="auto">
          <a:xfrm>
            <a:off x="203200" y="152400"/>
            <a:ext cx="1320800" cy="959796"/>
          </a:xfrm>
          <a:prstGeom prst="rect">
            <a:avLst/>
          </a:prstGeom>
          <a:noFill/>
        </p:spPr>
      </p:pic>
    </p:spTree>
    <p:extLst>
      <p:ext uri="{BB962C8B-B14F-4D97-AF65-F5344CB8AC3E}">
        <p14:creationId xmlns:p14="http://schemas.microsoft.com/office/powerpoint/2010/main" val="210827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2A89C-BDA5-4914-8C6D-A5CEF39356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429EE5-DE63-4F46-874F-7834E53356A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04E529-124D-4C98-A354-AAE5A3D1882F}"/>
              </a:ext>
            </a:extLst>
          </p:cNvPr>
          <p:cNvSpPr>
            <a:spLocks noGrp="1"/>
          </p:cNvSpPr>
          <p:nvPr>
            <p:ph type="dt" sz="half" idx="10"/>
          </p:nvPr>
        </p:nvSpPr>
        <p:spPr/>
        <p:txBody>
          <a:bodyPr/>
          <a:lstStyle/>
          <a:p>
            <a:fld id="{7E676261-9B3F-4338-9FD4-6270176D4F96}" type="datetimeFigureOut">
              <a:rPr lang="en-US" smtClean="0"/>
              <a:t>6/22/2022</a:t>
            </a:fld>
            <a:endParaRPr lang="en-US"/>
          </a:p>
        </p:txBody>
      </p:sp>
      <p:sp>
        <p:nvSpPr>
          <p:cNvPr id="5" name="Footer Placeholder 4">
            <a:extLst>
              <a:ext uri="{FF2B5EF4-FFF2-40B4-BE49-F238E27FC236}">
                <a16:creationId xmlns:a16="http://schemas.microsoft.com/office/drawing/2014/main" id="{5BB516D7-1F59-490F-B45E-30A6E7901F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D885B5-FDA2-4E6E-941A-B8DF1CA43EE8}"/>
              </a:ext>
            </a:extLst>
          </p:cNvPr>
          <p:cNvSpPr>
            <a:spLocks noGrp="1"/>
          </p:cNvSpPr>
          <p:nvPr>
            <p:ph type="sldNum" sz="quarter" idx="12"/>
          </p:nvPr>
        </p:nvSpPr>
        <p:spPr/>
        <p:txBody>
          <a:bodyPr/>
          <a:lstStyle/>
          <a:p>
            <a:fld id="{3A2EC810-3519-4959-B102-01CAE40985C7}" type="slidenum">
              <a:rPr lang="en-US" smtClean="0"/>
              <a:t>‹#›</a:t>
            </a:fld>
            <a:endParaRPr lang="en-US"/>
          </a:p>
        </p:txBody>
      </p:sp>
    </p:spTree>
    <p:extLst>
      <p:ext uri="{BB962C8B-B14F-4D97-AF65-F5344CB8AC3E}">
        <p14:creationId xmlns:p14="http://schemas.microsoft.com/office/powerpoint/2010/main" val="38208839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2032000" y="612775"/>
            <a:ext cx="8229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C1C827-D893-467F-8538-D3C90302366C}" type="slidenum">
              <a:rPr lang="en-US" smtClean="0"/>
              <a:t>‹#›</a:t>
            </a:fld>
            <a:endParaRPr lang="en-US" dirty="0"/>
          </a:p>
        </p:txBody>
      </p:sp>
      <p:pic>
        <p:nvPicPr>
          <p:cNvPr id="8" name="Picture 7" descr="DHS Logo"/>
          <p:cNvPicPr/>
          <p:nvPr userDrawn="1"/>
        </p:nvPicPr>
        <p:blipFill>
          <a:blip r:embed="rId2"/>
          <a:srcRect/>
          <a:stretch>
            <a:fillRect/>
          </a:stretch>
        </p:blipFill>
        <p:spPr bwMode="auto">
          <a:xfrm>
            <a:off x="203200" y="152400"/>
            <a:ext cx="1320800" cy="959796"/>
          </a:xfrm>
          <a:prstGeom prst="rect">
            <a:avLst/>
          </a:prstGeom>
          <a:noFill/>
        </p:spPr>
      </p:pic>
    </p:spTree>
    <p:extLst>
      <p:ext uri="{BB962C8B-B14F-4D97-AF65-F5344CB8AC3E}">
        <p14:creationId xmlns:p14="http://schemas.microsoft.com/office/powerpoint/2010/main" val="4377921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1C1C827-D893-467F-8538-D3C90302366C}" type="slidenum">
              <a:rPr lang="en-US" smtClean="0"/>
              <a:pPr/>
              <a:t>‹#›</a:t>
            </a:fld>
            <a:endParaRPr lang="en-US" dirty="0"/>
          </a:p>
        </p:txBody>
      </p:sp>
      <p:sp>
        <p:nvSpPr>
          <p:cNvPr id="7" name="Table Placeholder 6"/>
          <p:cNvSpPr>
            <a:spLocks noGrp="1"/>
          </p:cNvSpPr>
          <p:nvPr>
            <p:ph type="tbl" sz="quarter" idx="13"/>
          </p:nvPr>
        </p:nvSpPr>
        <p:spPr>
          <a:xfrm>
            <a:off x="609600" y="1219200"/>
            <a:ext cx="11074400" cy="4953000"/>
          </a:xfrm>
        </p:spPr>
        <p:txBody>
          <a:bodyPr/>
          <a:lstStyle/>
          <a:p>
            <a:r>
              <a:rPr lang="en-US"/>
              <a:t>Click icon to add table</a:t>
            </a:r>
            <a:endParaRPr lang="en-US" dirty="0"/>
          </a:p>
        </p:txBody>
      </p:sp>
      <p:pic>
        <p:nvPicPr>
          <p:cNvPr id="8" name="Picture 7" descr="DHS Logo"/>
          <p:cNvPicPr/>
          <p:nvPr userDrawn="1"/>
        </p:nvPicPr>
        <p:blipFill>
          <a:blip r:embed="rId2"/>
          <a:srcRect/>
          <a:stretch>
            <a:fillRect/>
          </a:stretch>
        </p:blipFill>
        <p:spPr bwMode="auto">
          <a:xfrm>
            <a:off x="203200" y="152400"/>
            <a:ext cx="1320800" cy="959796"/>
          </a:xfrm>
          <a:prstGeom prst="rect">
            <a:avLst/>
          </a:prstGeom>
          <a:noFill/>
        </p:spPr>
      </p:pic>
    </p:spTree>
    <p:extLst>
      <p:ext uri="{BB962C8B-B14F-4D97-AF65-F5344CB8AC3E}">
        <p14:creationId xmlns:p14="http://schemas.microsoft.com/office/powerpoint/2010/main" val="36146792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C1C827-D893-467F-8538-D3C90302366C}" type="slidenum">
              <a:rPr lang="en-US" smtClean="0"/>
              <a:t>‹#›</a:t>
            </a:fld>
            <a:endParaRPr lang="en-US" dirty="0"/>
          </a:p>
        </p:txBody>
      </p:sp>
      <p:pic>
        <p:nvPicPr>
          <p:cNvPr id="7" name="Picture 6" descr="DHS Logo"/>
          <p:cNvPicPr/>
          <p:nvPr userDrawn="1"/>
        </p:nvPicPr>
        <p:blipFill>
          <a:blip r:embed="rId2"/>
          <a:srcRect/>
          <a:stretch>
            <a:fillRect/>
          </a:stretch>
        </p:blipFill>
        <p:spPr bwMode="auto">
          <a:xfrm>
            <a:off x="203200" y="152400"/>
            <a:ext cx="1320800" cy="959796"/>
          </a:xfrm>
          <a:prstGeom prst="rect">
            <a:avLst/>
          </a:prstGeom>
          <a:noFill/>
        </p:spPr>
      </p:pic>
    </p:spTree>
    <p:extLst>
      <p:ext uri="{BB962C8B-B14F-4D97-AF65-F5344CB8AC3E}">
        <p14:creationId xmlns:p14="http://schemas.microsoft.com/office/powerpoint/2010/main" val="5535081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C1C827-D893-467F-8538-D3C90302366C}" type="slidenum">
              <a:rPr lang="en-US" smtClean="0"/>
              <a:t>‹#›</a:t>
            </a:fld>
            <a:endParaRPr lang="en-US" dirty="0"/>
          </a:p>
        </p:txBody>
      </p:sp>
      <p:pic>
        <p:nvPicPr>
          <p:cNvPr id="7" name="Picture 6" descr="DHS Logo"/>
          <p:cNvPicPr/>
          <p:nvPr userDrawn="1"/>
        </p:nvPicPr>
        <p:blipFill>
          <a:blip r:embed="rId2"/>
          <a:srcRect/>
          <a:stretch>
            <a:fillRect/>
          </a:stretch>
        </p:blipFill>
        <p:spPr bwMode="auto">
          <a:xfrm>
            <a:off x="203200" y="152400"/>
            <a:ext cx="1320800" cy="959796"/>
          </a:xfrm>
          <a:prstGeom prst="rect">
            <a:avLst/>
          </a:prstGeom>
          <a:noFill/>
        </p:spPr>
      </p:pic>
    </p:spTree>
    <p:extLst>
      <p:ext uri="{BB962C8B-B14F-4D97-AF65-F5344CB8AC3E}">
        <p14:creationId xmlns:p14="http://schemas.microsoft.com/office/powerpoint/2010/main" val="79312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87301-36EB-454F-872C-E359165F57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E47F96F-A28E-49B5-9382-CAA8667A38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E257507-9B9F-47AB-9D87-6563748AFEFA}"/>
              </a:ext>
            </a:extLst>
          </p:cNvPr>
          <p:cNvSpPr>
            <a:spLocks noGrp="1"/>
          </p:cNvSpPr>
          <p:nvPr>
            <p:ph type="dt" sz="half" idx="10"/>
          </p:nvPr>
        </p:nvSpPr>
        <p:spPr/>
        <p:txBody>
          <a:bodyPr/>
          <a:lstStyle/>
          <a:p>
            <a:fld id="{7E676261-9B3F-4338-9FD4-6270176D4F96}" type="datetimeFigureOut">
              <a:rPr lang="en-US" smtClean="0"/>
              <a:t>6/22/2022</a:t>
            </a:fld>
            <a:endParaRPr lang="en-US"/>
          </a:p>
        </p:txBody>
      </p:sp>
      <p:sp>
        <p:nvSpPr>
          <p:cNvPr id="5" name="Footer Placeholder 4">
            <a:extLst>
              <a:ext uri="{FF2B5EF4-FFF2-40B4-BE49-F238E27FC236}">
                <a16:creationId xmlns:a16="http://schemas.microsoft.com/office/drawing/2014/main" id="{7495E941-AA77-493A-B7F3-BD09441793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43EFFD-2C82-449B-8EC0-FF0F944C5B19}"/>
              </a:ext>
            </a:extLst>
          </p:cNvPr>
          <p:cNvSpPr>
            <a:spLocks noGrp="1"/>
          </p:cNvSpPr>
          <p:nvPr>
            <p:ph type="sldNum" sz="quarter" idx="12"/>
          </p:nvPr>
        </p:nvSpPr>
        <p:spPr/>
        <p:txBody>
          <a:bodyPr/>
          <a:lstStyle/>
          <a:p>
            <a:fld id="{3A2EC810-3519-4959-B102-01CAE40985C7}" type="slidenum">
              <a:rPr lang="en-US" smtClean="0"/>
              <a:t>‹#›</a:t>
            </a:fld>
            <a:endParaRPr lang="en-US"/>
          </a:p>
        </p:txBody>
      </p:sp>
    </p:spTree>
    <p:extLst>
      <p:ext uri="{BB962C8B-B14F-4D97-AF65-F5344CB8AC3E}">
        <p14:creationId xmlns:p14="http://schemas.microsoft.com/office/powerpoint/2010/main" val="37342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80664-0154-4BF0-8C63-DF3C0E6BE8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8129F5-CCF0-4A86-AA04-241FD0658A7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5A9FBF2-749A-4A78-B067-6864142C1EE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AF5B0C1-D70B-42D1-AE29-D5FA99AA3962}"/>
              </a:ext>
            </a:extLst>
          </p:cNvPr>
          <p:cNvSpPr>
            <a:spLocks noGrp="1"/>
          </p:cNvSpPr>
          <p:nvPr>
            <p:ph type="dt" sz="half" idx="10"/>
          </p:nvPr>
        </p:nvSpPr>
        <p:spPr/>
        <p:txBody>
          <a:bodyPr/>
          <a:lstStyle/>
          <a:p>
            <a:fld id="{7E676261-9B3F-4338-9FD4-6270176D4F96}" type="datetimeFigureOut">
              <a:rPr lang="en-US" smtClean="0"/>
              <a:t>6/22/2022</a:t>
            </a:fld>
            <a:endParaRPr lang="en-US"/>
          </a:p>
        </p:txBody>
      </p:sp>
      <p:sp>
        <p:nvSpPr>
          <p:cNvPr id="6" name="Footer Placeholder 5">
            <a:extLst>
              <a:ext uri="{FF2B5EF4-FFF2-40B4-BE49-F238E27FC236}">
                <a16:creationId xmlns:a16="http://schemas.microsoft.com/office/drawing/2014/main" id="{5AB3C9FB-28A9-41AE-84D4-800330D83A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61F63E-AC34-42A0-AD23-BD6FF12B16E9}"/>
              </a:ext>
            </a:extLst>
          </p:cNvPr>
          <p:cNvSpPr>
            <a:spLocks noGrp="1"/>
          </p:cNvSpPr>
          <p:nvPr>
            <p:ph type="sldNum" sz="quarter" idx="12"/>
          </p:nvPr>
        </p:nvSpPr>
        <p:spPr/>
        <p:txBody>
          <a:bodyPr/>
          <a:lstStyle/>
          <a:p>
            <a:fld id="{3A2EC810-3519-4959-B102-01CAE40985C7}" type="slidenum">
              <a:rPr lang="en-US" smtClean="0"/>
              <a:t>‹#›</a:t>
            </a:fld>
            <a:endParaRPr lang="en-US"/>
          </a:p>
        </p:txBody>
      </p:sp>
    </p:spTree>
    <p:extLst>
      <p:ext uri="{BB962C8B-B14F-4D97-AF65-F5344CB8AC3E}">
        <p14:creationId xmlns:p14="http://schemas.microsoft.com/office/powerpoint/2010/main" val="2778812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DDAA1-BB95-4167-95E0-B7F9348D1E1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00FDFC9-57B0-4407-BCB7-0B688EC211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EF98FFC-A895-41FD-9FEC-DE3469125D3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C869B2D-6400-4DE6-ADEE-5BDF3D0365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3F501B-1D32-4603-8290-98BD949527A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48C3079-7112-4D98-9BB3-A05F2304F812}"/>
              </a:ext>
            </a:extLst>
          </p:cNvPr>
          <p:cNvSpPr>
            <a:spLocks noGrp="1"/>
          </p:cNvSpPr>
          <p:nvPr>
            <p:ph type="dt" sz="half" idx="10"/>
          </p:nvPr>
        </p:nvSpPr>
        <p:spPr/>
        <p:txBody>
          <a:bodyPr/>
          <a:lstStyle/>
          <a:p>
            <a:fld id="{7E676261-9B3F-4338-9FD4-6270176D4F96}" type="datetimeFigureOut">
              <a:rPr lang="en-US" smtClean="0"/>
              <a:t>6/22/2022</a:t>
            </a:fld>
            <a:endParaRPr lang="en-US"/>
          </a:p>
        </p:txBody>
      </p:sp>
      <p:sp>
        <p:nvSpPr>
          <p:cNvPr id="8" name="Footer Placeholder 7">
            <a:extLst>
              <a:ext uri="{FF2B5EF4-FFF2-40B4-BE49-F238E27FC236}">
                <a16:creationId xmlns:a16="http://schemas.microsoft.com/office/drawing/2014/main" id="{BF7D1CB2-ECA3-465F-BD36-49A72C0AF04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8154E25-915F-4E12-B81B-D15DEFDF02B8}"/>
              </a:ext>
            </a:extLst>
          </p:cNvPr>
          <p:cNvSpPr>
            <a:spLocks noGrp="1"/>
          </p:cNvSpPr>
          <p:nvPr>
            <p:ph type="sldNum" sz="quarter" idx="12"/>
          </p:nvPr>
        </p:nvSpPr>
        <p:spPr/>
        <p:txBody>
          <a:bodyPr/>
          <a:lstStyle/>
          <a:p>
            <a:fld id="{3A2EC810-3519-4959-B102-01CAE40985C7}" type="slidenum">
              <a:rPr lang="en-US" smtClean="0"/>
              <a:t>‹#›</a:t>
            </a:fld>
            <a:endParaRPr lang="en-US"/>
          </a:p>
        </p:txBody>
      </p:sp>
    </p:spTree>
    <p:extLst>
      <p:ext uri="{BB962C8B-B14F-4D97-AF65-F5344CB8AC3E}">
        <p14:creationId xmlns:p14="http://schemas.microsoft.com/office/powerpoint/2010/main" val="3506306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922B3-E437-41F8-BCED-9D65C174728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655D70D-5D88-4378-B29B-E96B4D5D19CF}"/>
              </a:ext>
            </a:extLst>
          </p:cNvPr>
          <p:cNvSpPr>
            <a:spLocks noGrp="1"/>
          </p:cNvSpPr>
          <p:nvPr>
            <p:ph type="dt" sz="half" idx="10"/>
          </p:nvPr>
        </p:nvSpPr>
        <p:spPr/>
        <p:txBody>
          <a:bodyPr/>
          <a:lstStyle/>
          <a:p>
            <a:fld id="{7E676261-9B3F-4338-9FD4-6270176D4F96}" type="datetimeFigureOut">
              <a:rPr lang="en-US" smtClean="0"/>
              <a:t>6/22/2022</a:t>
            </a:fld>
            <a:endParaRPr lang="en-US"/>
          </a:p>
        </p:txBody>
      </p:sp>
      <p:sp>
        <p:nvSpPr>
          <p:cNvPr id="4" name="Footer Placeholder 3">
            <a:extLst>
              <a:ext uri="{FF2B5EF4-FFF2-40B4-BE49-F238E27FC236}">
                <a16:creationId xmlns:a16="http://schemas.microsoft.com/office/drawing/2014/main" id="{F0F7D304-7356-43A9-A21C-DFA070E8C6E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230D3AF-569F-47A7-B65C-C803117F306D}"/>
              </a:ext>
            </a:extLst>
          </p:cNvPr>
          <p:cNvSpPr>
            <a:spLocks noGrp="1"/>
          </p:cNvSpPr>
          <p:nvPr>
            <p:ph type="sldNum" sz="quarter" idx="12"/>
          </p:nvPr>
        </p:nvSpPr>
        <p:spPr/>
        <p:txBody>
          <a:bodyPr/>
          <a:lstStyle/>
          <a:p>
            <a:fld id="{3A2EC810-3519-4959-B102-01CAE40985C7}" type="slidenum">
              <a:rPr lang="en-US" smtClean="0"/>
              <a:t>‹#›</a:t>
            </a:fld>
            <a:endParaRPr lang="en-US"/>
          </a:p>
        </p:txBody>
      </p:sp>
    </p:spTree>
    <p:extLst>
      <p:ext uri="{BB962C8B-B14F-4D97-AF65-F5344CB8AC3E}">
        <p14:creationId xmlns:p14="http://schemas.microsoft.com/office/powerpoint/2010/main" val="3503975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CF8E5D-E9F6-4037-B240-7335FDCF011C}"/>
              </a:ext>
            </a:extLst>
          </p:cNvPr>
          <p:cNvSpPr>
            <a:spLocks noGrp="1"/>
          </p:cNvSpPr>
          <p:nvPr>
            <p:ph type="dt" sz="half" idx="10"/>
          </p:nvPr>
        </p:nvSpPr>
        <p:spPr/>
        <p:txBody>
          <a:bodyPr/>
          <a:lstStyle/>
          <a:p>
            <a:fld id="{7E676261-9B3F-4338-9FD4-6270176D4F96}" type="datetimeFigureOut">
              <a:rPr lang="en-US" smtClean="0"/>
              <a:t>6/22/2022</a:t>
            </a:fld>
            <a:endParaRPr lang="en-US"/>
          </a:p>
        </p:txBody>
      </p:sp>
      <p:sp>
        <p:nvSpPr>
          <p:cNvPr id="3" name="Footer Placeholder 2">
            <a:extLst>
              <a:ext uri="{FF2B5EF4-FFF2-40B4-BE49-F238E27FC236}">
                <a16:creationId xmlns:a16="http://schemas.microsoft.com/office/drawing/2014/main" id="{DEA468AB-F235-47D9-BBA6-4C42FFE75F1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0FED664-DCCE-4ED8-8D57-99AABFAA9D5D}"/>
              </a:ext>
            </a:extLst>
          </p:cNvPr>
          <p:cNvSpPr>
            <a:spLocks noGrp="1"/>
          </p:cNvSpPr>
          <p:nvPr>
            <p:ph type="sldNum" sz="quarter" idx="12"/>
          </p:nvPr>
        </p:nvSpPr>
        <p:spPr/>
        <p:txBody>
          <a:bodyPr/>
          <a:lstStyle/>
          <a:p>
            <a:fld id="{3A2EC810-3519-4959-B102-01CAE40985C7}" type="slidenum">
              <a:rPr lang="en-US" smtClean="0"/>
              <a:t>‹#›</a:t>
            </a:fld>
            <a:endParaRPr lang="en-US"/>
          </a:p>
        </p:txBody>
      </p:sp>
    </p:spTree>
    <p:extLst>
      <p:ext uri="{BB962C8B-B14F-4D97-AF65-F5344CB8AC3E}">
        <p14:creationId xmlns:p14="http://schemas.microsoft.com/office/powerpoint/2010/main" val="232115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2581B-F9C7-41FA-9EDF-CFB6E032C7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857275C-3FDB-4038-B654-2D89812EF1C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F4CF716-1AD4-4530-9FB6-D6648C875E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345FF7-5F31-4FCB-9CAC-6D6D71610FB6}"/>
              </a:ext>
            </a:extLst>
          </p:cNvPr>
          <p:cNvSpPr>
            <a:spLocks noGrp="1"/>
          </p:cNvSpPr>
          <p:nvPr>
            <p:ph type="dt" sz="half" idx="10"/>
          </p:nvPr>
        </p:nvSpPr>
        <p:spPr/>
        <p:txBody>
          <a:bodyPr/>
          <a:lstStyle/>
          <a:p>
            <a:fld id="{7E676261-9B3F-4338-9FD4-6270176D4F96}" type="datetimeFigureOut">
              <a:rPr lang="en-US" smtClean="0"/>
              <a:t>6/22/2022</a:t>
            </a:fld>
            <a:endParaRPr lang="en-US"/>
          </a:p>
        </p:txBody>
      </p:sp>
      <p:sp>
        <p:nvSpPr>
          <p:cNvPr id="6" name="Footer Placeholder 5">
            <a:extLst>
              <a:ext uri="{FF2B5EF4-FFF2-40B4-BE49-F238E27FC236}">
                <a16:creationId xmlns:a16="http://schemas.microsoft.com/office/drawing/2014/main" id="{06E76210-EB52-43D2-850A-56ABA227A0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498E66-7C7F-439B-A101-C2AC35283218}"/>
              </a:ext>
            </a:extLst>
          </p:cNvPr>
          <p:cNvSpPr>
            <a:spLocks noGrp="1"/>
          </p:cNvSpPr>
          <p:nvPr>
            <p:ph type="sldNum" sz="quarter" idx="12"/>
          </p:nvPr>
        </p:nvSpPr>
        <p:spPr/>
        <p:txBody>
          <a:bodyPr/>
          <a:lstStyle/>
          <a:p>
            <a:fld id="{3A2EC810-3519-4959-B102-01CAE40985C7}" type="slidenum">
              <a:rPr lang="en-US" smtClean="0"/>
              <a:t>‹#›</a:t>
            </a:fld>
            <a:endParaRPr lang="en-US"/>
          </a:p>
        </p:txBody>
      </p:sp>
    </p:spTree>
    <p:extLst>
      <p:ext uri="{BB962C8B-B14F-4D97-AF65-F5344CB8AC3E}">
        <p14:creationId xmlns:p14="http://schemas.microsoft.com/office/powerpoint/2010/main" val="2946546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D7DF9-C94A-4BC2-80E6-1CE9491336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4205C4-C715-4599-9A49-AC768E2CA2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FE8E33C-D277-430A-871F-13086E1DA3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4F4675-035A-41D9-8F86-CF9645B29CED}"/>
              </a:ext>
            </a:extLst>
          </p:cNvPr>
          <p:cNvSpPr>
            <a:spLocks noGrp="1"/>
          </p:cNvSpPr>
          <p:nvPr>
            <p:ph type="dt" sz="half" idx="10"/>
          </p:nvPr>
        </p:nvSpPr>
        <p:spPr/>
        <p:txBody>
          <a:bodyPr/>
          <a:lstStyle/>
          <a:p>
            <a:fld id="{7E676261-9B3F-4338-9FD4-6270176D4F96}" type="datetimeFigureOut">
              <a:rPr lang="en-US" smtClean="0"/>
              <a:t>6/22/2022</a:t>
            </a:fld>
            <a:endParaRPr lang="en-US"/>
          </a:p>
        </p:txBody>
      </p:sp>
      <p:sp>
        <p:nvSpPr>
          <p:cNvPr id="6" name="Footer Placeholder 5">
            <a:extLst>
              <a:ext uri="{FF2B5EF4-FFF2-40B4-BE49-F238E27FC236}">
                <a16:creationId xmlns:a16="http://schemas.microsoft.com/office/drawing/2014/main" id="{6F5571D6-1487-45C9-AFC6-11A0E83ABA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0F6578-1786-40B9-829C-0FBD399B7A09}"/>
              </a:ext>
            </a:extLst>
          </p:cNvPr>
          <p:cNvSpPr>
            <a:spLocks noGrp="1"/>
          </p:cNvSpPr>
          <p:nvPr>
            <p:ph type="sldNum" sz="quarter" idx="12"/>
          </p:nvPr>
        </p:nvSpPr>
        <p:spPr/>
        <p:txBody>
          <a:bodyPr/>
          <a:lstStyle/>
          <a:p>
            <a:fld id="{3A2EC810-3519-4959-B102-01CAE40985C7}" type="slidenum">
              <a:rPr lang="en-US" smtClean="0"/>
              <a:t>‹#›</a:t>
            </a:fld>
            <a:endParaRPr lang="en-US"/>
          </a:p>
        </p:txBody>
      </p:sp>
    </p:spTree>
    <p:extLst>
      <p:ext uri="{BB962C8B-B14F-4D97-AF65-F5344CB8AC3E}">
        <p14:creationId xmlns:p14="http://schemas.microsoft.com/office/powerpoint/2010/main" val="3598952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C40CEA-4633-4D8C-BD45-4810CF4721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6789EB-62A2-4F7F-95C7-6A968A4115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4B81A8-323C-4AC7-88CE-69453B04AB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676261-9B3F-4338-9FD4-6270176D4F96}" type="datetimeFigureOut">
              <a:rPr lang="en-US" smtClean="0"/>
              <a:t>6/22/2022</a:t>
            </a:fld>
            <a:endParaRPr lang="en-US"/>
          </a:p>
        </p:txBody>
      </p:sp>
      <p:sp>
        <p:nvSpPr>
          <p:cNvPr id="5" name="Footer Placeholder 4">
            <a:extLst>
              <a:ext uri="{FF2B5EF4-FFF2-40B4-BE49-F238E27FC236}">
                <a16:creationId xmlns:a16="http://schemas.microsoft.com/office/drawing/2014/main" id="{95A2AB43-EA59-4376-994E-7DE59BE6ED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1D5B584-45A4-46D4-A5AB-B4001725BD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2EC810-3519-4959-B102-01CAE40985C7}" type="slidenum">
              <a:rPr lang="en-US" smtClean="0"/>
              <a:t>‹#›</a:t>
            </a:fld>
            <a:endParaRPr lang="en-US"/>
          </a:p>
        </p:txBody>
      </p:sp>
    </p:spTree>
    <p:extLst>
      <p:ext uri="{BB962C8B-B14F-4D97-AF65-F5344CB8AC3E}">
        <p14:creationId xmlns:p14="http://schemas.microsoft.com/office/powerpoint/2010/main" val="7362949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28800" y="274638"/>
            <a:ext cx="9753600" cy="715962"/>
          </a:xfrm>
          <a:prstGeom prst="rect">
            <a:avLst/>
          </a:prstGeom>
        </p:spPr>
        <p:txBody>
          <a:bodyPr vert="horz" lIns="91440" tIns="45720" rIns="91440" bIns="45720" rtlCol="0" anchor="ctr">
            <a:noAutofit/>
          </a:bodyPr>
          <a:lstStyle/>
          <a:p>
            <a:r>
              <a:rPr lang="en-US" dirty="0"/>
              <a:t>Master title style</a:t>
            </a:r>
          </a:p>
        </p:txBody>
      </p:sp>
      <p:sp>
        <p:nvSpPr>
          <p:cNvPr id="3" name="Text Placeholder 2"/>
          <p:cNvSpPr>
            <a:spLocks noGrp="1"/>
          </p:cNvSpPr>
          <p:nvPr>
            <p:ph type="body" idx="1"/>
          </p:nvPr>
        </p:nvSpPr>
        <p:spPr>
          <a:xfrm>
            <a:off x="609600" y="1371601"/>
            <a:ext cx="10972800" cy="4754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100" b="1">
                <a:solidFill>
                  <a:schemeClr val="tx2"/>
                </a:solidFill>
                <a:latin typeface="Joanna MT" pitchFamily="18" charset="0"/>
                <a:cs typeface="Arial" pitchFamily="34" charset="0"/>
              </a:defRPr>
            </a:lvl1pPr>
          </a:lstStyle>
          <a:p>
            <a:endParaRPr lang="en-US" dirty="0"/>
          </a:p>
        </p:txBody>
      </p:sp>
      <p:sp>
        <p:nvSpPr>
          <p:cNvPr id="5" name="Footer Placeholder 4"/>
          <p:cNvSpPr>
            <a:spLocks noGrp="1"/>
          </p:cNvSpPr>
          <p:nvPr>
            <p:ph type="ftr" sz="quarter" idx="3"/>
          </p:nvPr>
        </p:nvSpPr>
        <p:spPr>
          <a:xfrm>
            <a:off x="4165600" y="6363513"/>
            <a:ext cx="3860800" cy="365125"/>
          </a:xfrm>
          <a:prstGeom prst="rect">
            <a:avLst/>
          </a:prstGeom>
        </p:spPr>
        <p:txBody>
          <a:bodyPr vert="horz" lIns="91440" tIns="45720" rIns="91440" bIns="45720" rtlCol="0" anchor="ctr"/>
          <a:lstStyle>
            <a:lvl1pPr algn="ctr">
              <a:defRPr sz="1200" b="1">
                <a:solidFill>
                  <a:srgbClr val="FF0000"/>
                </a:solidFill>
                <a:latin typeface="Joanna MT" pitchFamily="18" charset="0"/>
                <a:cs typeface="Arial" pitchFamily="34" charset="0"/>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100" b="1">
                <a:solidFill>
                  <a:schemeClr val="tx2"/>
                </a:solidFill>
                <a:latin typeface="Joanna MT" pitchFamily="18" charset="0"/>
                <a:cs typeface="Arial" pitchFamily="34" charset="0"/>
              </a:defRPr>
            </a:lvl1pPr>
          </a:lstStyle>
          <a:p>
            <a:fld id="{91C1C827-D893-467F-8538-D3C90302366C}" type="slidenum">
              <a:rPr lang="en-US" smtClean="0"/>
              <a:pPr/>
              <a:t>‹#›</a:t>
            </a:fld>
            <a:endParaRPr lang="en-US" dirty="0"/>
          </a:p>
        </p:txBody>
      </p:sp>
    </p:spTree>
    <p:extLst>
      <p:ext uri="{BB962C8B-B14F-4D97-AF65-F5344CB8AC3E}">
        <p14:creationId xmlns:p14="http://schemas.microsoft.com/office/powerpoint/2010/main" val="24206602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spcBef>
          <a:spcPct val="0"/>
        </a:spcBef>
        <a:buNone/>
        <a:defRPr sz="3800" b="1" kern="1200">
          <a:solidFill>
            <a:schemeClr val="tx2"/>
          </a:solidFill>
          <a:latin typeface="Joanna MT" pitchFamily="18" charset="0"/>
          <a:ea typeface="+mj-ea"/>
          <a:cs typeface="+mj-cs"/>
        </a:defRPr>
      </a:lvl1pPr>
    </p:titleStyle>
    <p:bodyStyle>
      <a:lvl1pPr marL="342900" indent="-342900" algn="l" defTabSz="914400" rtl="0" eaLnBrk="1" latinLnBrk="0" hangingPunct="1">
        <a:spcBef>
          <a:spcPts val="792"/>
        </a:spcBef>
        <a:buFont typeface="Arial" pitchFamily="34" charset="0"/>
        <a:buChar char="•"/>
        <a:defRPr sz="2400" kern="1200">
          <a:solidFill>
            <a:srgbClr val="333333"/>
          </a:solidFill>
          <a:latin typeface="Arial" pitchFamily="34" charset="0"/>
          <a:ea typeface="+mn-ea"/>
          <a:cs typeface="Arial" pitchFamily="34" charset="0"/>
        </a:defRPr>
      </a:lvl1pPr>
      <a:lvl2pPr marL="742950" indent="-285750" algn="l" defTabSz="914400" rtl="0" eaLnBrk="1" latinLnBrk="0" hangingPunct="1">
        <a:spcBef>
          <a:spcPts val="792"/>
        </a:spcBef>
        <a:buFont typeface="Arial" pitchFamily="34" charset="0"/>
        <a:buChar char="–"/>
        <a:defRPr sz="2200" kern="1200">
          <a:solidFill>
            <a:srgbClr val="333333"/>
          </a:solidFill>
          <a:latin typeface="Arial" pitchFamily="34" charset="0"/>
          <a:ea typeface="+mn-ea"/>
          <a:cs typeface="Arial" pitchFamily="34" charset="0"/>
        </a:defRPr>
      </a:lvl2pPr>
      <a:lvl3pPr marL="1143000" indent="-228600" algn="l" defTabSz="914400" rtl="0" eaLnBrk="1" latinLnBrk="0" hangingPunct="1">
        <a:spcBef>
          <a:spcPts val="792"/>
        </a:spcBef>
        <a:buFont typeface="Arial" pitchFamily="34" charset="0"/>
        <a:buChar char="•"/>
        <a:defRPr sz="2200" kern="1200">
          <a:solidFill>
            <a:srgbClr val="333333"/>
          </a:solidFill>
          <a:latin typeface="Arial" pitchFamily="34" charset="0"/>
          <a:ea typeface="+mn-ea"/>
          <a:cs typeface="Arial" pitchFamily="34" charset="0"/>
        </a:defRPr>
      </a:lvl3pPr>
      <a:lvl4pPr marL="1600200" indent="-228600" algn="l" defTabSz="914400" rtl="0" eaLnBrk="1" latinLnBrk="0" hangingPunct="1">
        <a:spcBef>
          <a:spcPts val="792"/>
        </a:spcBef>
        <a:buFont typeface="Arial" pitchFamily="34" charset="0"/>
        <a:buChar char="–"/>
        <a:defRPr sz="2000" kern="1200">
          <a:solidFill>
            <a:srgbClr val="333333"/>
          </a:solidFill>
          <a:latin typeface="Arial" pitchFamily="34" charset="0"/>
          <a:ea typeface="+mn-ea"/>
          <a:cs typeface="Arial" pitchFamily="34" charset="0"/>
        </a:defRPr>
      </a:lvl4pPr>
      <a:lvl5pPr marL="2057400" indent="-228600" algn="l" defTabSz="914400" rtl="0" eaLnBrk="1" latinLnBrk="0" hangingPunct="1">
        <a:spcBef>
          <a:spcPts val="792"/>
        </a:spcBef>
        <a:buFont typeface="Arial" pitchFamily="34" charset="0"/>
        <a:buChar char="»"/>
        <a:defRPr sz="1800" kern="1200">
          <a:solidFill>
            <a:srgbClr val="333333"/>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F0A31-8F6B-45F7-A88D-A84A5753BA83}"/>
              </a:ext>
            </a:extLst>
          </p:cNvPr>
          <p:cNvSpPr>
            <a:spLocks noGrp="1"/>
          </p:cNvSpPr>
          <p:nvPr>
            <p:ph type="ctrTitle"/>
          </p:nvPr>
        </p:nvSpPr>
        <p:spPr/>
        <p:txBody>
          <a:bodyPr/>
          <a:lstStyle/>
          <a:p>
            <a:r>
              <a:rPr lang="en-US" dirty="0"/>
              <a:t>FPDS Solicitation Date Field</a:t>
            </a:r>
          </a:p>
        </p:txBody>
      </p:sp>
    </p:spTree>
    <p:extLst>
      <p:ext uri="{BB962C8B-B14F-4D97-AF65-F5344CB8AC3E}">
        <p14:creationId xmlns:p14="http://schemas.microsoft.com/office/powerpoint/2010/main" val="748326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12360-50FC-4BA8-8880-045557CF8B45}"/>
              </a:ext>
            </a:extLst>
          </p:cNvPr>
          <p:cNvSpPr>
            <a:spLocks noGrp="1"/>
          </p:cNvSpPr>
          <p:nvPr>
            <p:ph type="title"/>
          </p:nvPr>
        </p:nvSpPr>
        <p:spPr>
          <a:xfrm>
            <a:off x="2895600" y="233625"/>
            <a:ext cx="7315200" cy="715962"/>
          </a:xfrm>
        </p:spPr>
        <p:txBody>
          <a:bodyPr/>
          <a:lstStyle/>
          <a:p>
            <a:r>
              <a:rPr lang="en-US" dirty="0"/>
              <a:t>	Solicitation Date</a:t>
            </a:r>
          </a:p>
        </p:txBody>
      </p:sp>
      <p:sp>
        <p:nvSpPr>
          <p:cNvPr id="3" name="Content Placeholder 2">
            <a:extLst>
              <a:ext uri="{FF2B5EF4-FFF2-40B4-BE49-F238E27FC236}">
                <a16:creationId xmlns:a16="http://schemas.microsoft.com/office/drawing/2014/main" id="{2DFF4A18-FF42-43FC-8376-E1B4D68BFB01}"/>
              </a:ext>
            </a:extLst>
          </p:cNvPr>
          <p:cNvSpPr>
            <a:spLocks noGrp="1"/>
          </p:cNvSpPr>
          <p:nvPr>
            <p:ph idx="1"/>
          </p:nvPr>
        </p:nvSpPr>
        <p:spPr>
          <a:xfrm>
            <a:off x="1981199" y="990601"/>
            <a:ext cx="8479971" cy="5633774"/>
          </a:xfrm>
        </p:spPr>
        <p:txBody>
          <a:bodyPr>
            <a:noAutofit/>
          </a:bodyPr>
          <a:lstStyle/>
          <a:p>
            <a:pPr marL="0" indent="0">
              <a:buNone/>
            </a:pPr>
            <a:r>
              <a:rPr lang="en-US" sz="1800" dirty="0"/>
              <a:t>For award of a new contract, purchase order, task\delivery order, or BPA Call valued above the SAT and if Simplified Acquisition Procedures are not used as a method of solicitation, a solicitation issuance date </a:t>
            </a:r>
            <a:r>
              <a:rPr lang="en-US" sz="1800" b="1" u="sng" dirty="0"/>
              <a:t>must be provided</a:t>
            </a:r>
            <a:r>
              <a:rPr lang="en-US" sz="1800" dirty="0"/>
              <a:t>, regardless of whether the new award: </a:t>
            </a:r>
          </a:p>
          <a:p>
            <a:r>
              <a:rPr lang="en-US" sz="1800" dirty="0"/>
              <a:t>Was required to be advertised (i.e., posted on FBO, etc.); </a:t>
            </a:r>
          </a:p>
          <a:p>
            <a:r>
              <a:rPr lang="en-US" sz="1800" dirty="0"/>
              <a:t>Is an order under a single-award indefinite-delivery contract; </a:t>
            </a:r>
          </a:p>
          <a:p>
            <a:r>
              <a:rPr lang="en-US" sz="1800" dirty="0"/>
              <a:t>or, Is an award that was not competed.</a:t>
            </a:r>
          </a:p>
          <a:p>
            <a:pPr marL="0" indent="0">
              <a:buNone/>
            </a:pPr>
            <a:r>
              <a:rPr lang="en-US" sz="1800" dirty="0"/>
              <a:t>Instruction:</a:t>
            </a:r>
          </a:p>
          <a:p>
            <a:pPr lvl="0"/>
            <a:r>
              <a:rPr lang="en-US" sz="1800" dirty="0"/>
              <a:t>Task\Delivery Orders or BPA Calls: Enter the date an RFQ\Solicitation was issued. </a:t>
            </a:r>
          </a:p>
          <a:p>
            <a:pPr lvl="1"/>
            <a:r>
              <a:rPr lang="en-US" sz="1800" dirty="0"/>
              <a:t>If no formal RFQ\Solicitation is issued, (i.e., orders under a single award IDIQ) enter the date the requirement was provided to the contractor</a:t>
            </a:r>
          </a:p>
          <a:p>
            <a:pPr lvl="1"/>
            <a:r>
              <a:rPr lang="en-US" sz="1800" dirty="0"/>
              <a:t> When the action is the award of a task\delivery order using existing pre-priced line items under an indefinite-delivery contract where no proposal is required (i.e., there are no elements of the delivery or performance to negotiate), for example, a contract for routine parts, use the date of the award as the 'Solicitation Date.’</a:t>
            </a:r>
          </a:p>
        </p:txBody>
      </p:sp>
      <p:sp>
        <p:nvSpPr>
          <p:cNvPr id="4" name="Slide Number Placeholder 3">
            <a:extLst>
              <a:ext uri="{FF2B5EF4-FFF2-40B4-BE49-F238E27FC236}">
                <a16:creationId xmlns:a16="http://schemas.microsoft.com/office/drawing/2014/main" id="{C760C9AE-F821-42EB-8985-8A58247D437B}"/>
              </a:ext>
            </a:extLst>
          </p:cNvPr>
          <p:cNvSpPr>
            <a:spLocks noGrp="1"/>
          </p:cNvSpPr>
          <p:nvPr>
            <p:ph type="sldNum" sz="quarter" idx="12"/>
          </p:nvPr>
        </p:nvSpPr>
        <p:spPr/>
        <p:txBody>
          <a:bodyPr/>
          <a:lstStyle/>
          <a:p>
            <a:fld id="{91C1C827-D893-467F-8538-D3C90302366C}" type="slidenum">
              <a:rPr lang="en-US">
                <a:solidFill>
                  <a:srgbClr val="1F497D"/>
                </a:solidFill>
              </a:rPr>
              <a:pPr/>
              <a:t>2</a:t>
            </a:fld>
            <a:endParaRPr lang="en-US" dirty="0">
              <a:solidFill>
                <a:srgbClr val="1F497D"/>
              </a:solidFill>
            </a:endParaRPr>
          </a:p>
        </p:txBody>
      </p:sp>
    </p:spTree>
    <p:extLst>
      <p:ext uri="{BB962C8B-B14F-4D97-AF65-F5344CB8AC3E}">
        <p14:creationId xmlns:p14="http://schemas.microsoft.com/office/powerpoint/2010/main" val="4037919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3D531-F070-4F4E-8575-1219213A704B}"/>
              </a:ext>
            </a:extLst>
          </p:cNvPr>
          <p:cNvSpPr>
            <a:spLocks noGrp="1"/>
          </p:cNvSpPr>
          <p:nvPr>
            <p:ph type="title"/>
          </p:nvPr>
        </p:nvSpPr>
        <p:spPr/>
        <p:txBody>
          <a:bodyPr/>
          <a:lstStyle/>
          <a:p>
            <a:r>
              <a:rPr lang="en-US" dirty="0"/>
              <a:t>	Solicitation Date (cont’d)</a:t>
            </a:r>
          </a:p>
        </p:txBody>
      </p:sp>
      <p:sp>
        <p:nvSpPr>
          <p:cNvPr id="3" name="Content Placeholder 2">
            <a:extLst>
              <a:ext uri="{FF2B5EF4-FFF2-40B4-BE49-F238E27FC236}">
                <a16:creationId xmlns:a16="http://schemas.microsoft.com/office/drawing/2014/main" id="{D67D1E3D-D9F5-4176-9CDD-7B49E6B3BD58}"/>
              </a:ext>
            </a:extLst>
          </p:cNvPr>
          <p:cNvSpPr>
            <a:spLocks noGrp="1"/>
          </p:cNvSpPr>
          <p:nvPr>
            <p:ph idx="1"/>
          </p:nvPr>
        </p:nvSpPr>
        <p:spPr/>
        <p:txBody>
          <a:bodyPr>
            <a:normAutofit/>
          </a:bodyPr>
          <a:lstStyle/>
          <a:p>
            <a:pPr lvl="0"/>
            <a:r>
              <a:rPr lang="en-US" sz="1800" dirty="0"/>
              <a:t>For awards made in response to unsolicited proposals, the 'Solicitation Date' is the date when the offeror is notified of proposal acceptance for negotiations and/or award. </a:t>
            </a:r>
          </a:p>
          <a:p>
            <a:pPr lvl="0"/>
            <a:r>
              <a:rPr lang="en-US" sz="1800" dirty="0"/>
              <a:t>When the action is the award of a contract under a Broad Agency Announcement (BAA), use the date when a final (not draft) combined synopsis/solicitation is issued as the ' Solicitation Date' except: </a:t>
            </a:r>
          </a:p>
          <a:p>
            <a:pPr lvl="1"/>
            <a:r>
              <a:rPr lang="en-US" sz="1800" dirty="0"/>
              <a:t>For two-step BAAs, including white paper submissions for review, selection, and subsequent request for full proposals, the 'Solicitation Date' is the date when the Contracting or Agreements Officer signs the proposal request; </a:t>
            </a:r>
          </a:p>
          <a:p>
            <a:pPr lvl="1"/>
            <a:r>
              <a:rPr lang="en-US" sz="1800" dirty="0"/>
              <a:t>Under BAAs with calls, the 'Solicitation Date' is the date when the individual call is issued; </a:t>
            </a:r>
          </a:p>
          <a:p>
            <a:pPr lvl="1"/>
            <a:r>
              <a:rPr lang="en-US" sz="1800" dirty="0"/>
              <a:t>For open BAAs, when white papers and/or proposals are accepted for review over an extended period (typically open for a year or longer), the 'Solicitation Date' is either the date when the Contracting or Agreements Officer signs a proposal request (white papers) or the date on which the proposal is submitted, whichever is earlier.</a:t>
            </a:r>
          </a:p>
          <a:p>
            <a:endParaRPr lang="en-US" dirty="0"/>
          </a:p>
        </p:txBody>
      </p:sp>
      <p:sp>
        <p:nvSpPr>
          <p:cNvPr id="4" name="Slide Number Placeholder 3">
            <a:extLst>
              <a:ext uri="{FF2B5EF4-FFF2-40B4-BE49-F238E27FC236}">
                <a16:creationId xmlns:a16="http://schemas.microsoft.com/office/drawing/2014/main" id="{80F4E741-B984-4C17-AD7D-A648CB25056C}"/>
              </a:ext>
            </a:extLst>
          </p:cNvPr>
          <p:cNvSpPr>
            <a:spLocks noGrp="1"/>
          </p:cNvSpPr>
          <p:nvPr>
            <p:ph type="sldNum" sz="quarter" idx="12"/>
          </p:nvPr>
        </p:nvSpPr>
        <p:spPr/>
        <p:txBody>
          <a:bodyPr/>
          <a:lstStyle/>
          <a:p>
            <a:fld id="{91C1C827-D893-467F-8538-D3C90302366C}" type="slidenum">
              <a:rPr lang="en-US">
                <a:solidFill>
                  <a:srgbClr val="1F497D"/>
                </a:solidFill>
              </a:rPr>
              <a:pPr/>
              <a:t>3</a:t>
            </a:fld>
            <a:endParaRPr lang="en-US" dirty="0">
              <a:solidFill>
                <a:srgbClr val="1F497D"/>
              </a:solidFill>
            </a:endParaRPr>
          </a:p>
        </p:txBody>
      </p:sp>
    </p:spTree>
    <p:extLst>
      <p:ext uri="{BB962C8B-B14F-4D97-AF65-F5344CB8AC3E}">
        <p14:creationId xmlns:p14="http://schemas.microsoft.com/office/powerpoint/2010/main" val="3273763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3ABC4-00DB-4B36-A183-F95511DFCBDC}"/>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02B07F07-2169-455F-BF49-C87046B6085F}"/>
              </a:ext>
            </a:extLst>
          </p:cNvPr>
          <p:cNvSpPr>
            <a:spLocks noGrp="1"/>
          </p:cNvSpPr>
          <p:nvPr>
            <p:ph idx="1"/>
          </p:nvPr>
        </p:nvSpPr>
        <p:spPr/>
        <p:txBody>
          <a:bodyPr/>
          <a:lstStyle/>
          <a:p>
            <a:r>
              <a:rPr lang="en-US" dirty="0"/>
              <a:t>A single award IDIQ was awarded 10/20/19. A new task\delivery order was provided to the contractor and was signed\obligated on 5/21/21. There was no solicitation or statement of work provided to the contractor ahead of time for the task\delivery order, i.e., the requirement\tasks went out with the task\delivery order that was issued.  What is the solicitation date in FPDS?  </a:t>
            </a:r>
          </a:p>
          <a:p>
            <a:pPr lvl="1"/>
            <a:r>
              <a:rPr lang="en-US" dirty="0"/>
              <a:t>The Solicitation Date in FPDS would 5/21/21-the day you provided the contractor with the requirement\tasks, which in this case happened to be when you provided the task\delivery order. </a:t>
            </a:r>
          </a:p>
        </p:txBody>
      </p:sp>
      <p:sp>
        <p:nvSpPr>
          <p:cNvPr id="4" name="Slide Number Placeholder 3">
            <a:extLst>
              <a:ext uri="{FF2B5EF4-FFF2-40B4-BE49-F238E27FC236}">
                <a16:creationId xmlns:a16="http://schemas.microsoft.com/office/drawing/2014/main" id="{8EE31213-DE59-4A22-81C9-8A113405D99B}"/>
              </a:ext>
            </a:extLst>
          </p:cNvPr>
          <p:cNvSpPr>
            <a:spLocks noGrp="1"/>
          </p:cNvSpPr>
          <p:nvPr>
            <p:ph type="sldNum" sz="quarter" idx="12"/>
          </p:nvPr>
        </p:nvSpPr>
        <p:spPr/>
        <p:txBody>
          <a:bodyPr/>
          <a:lstStyle/>
          <a:p>
            <a:fld id="{91C1C827-D893-467F-8538-D3C90302366C}" type="slidenum">
              <a:rPr lang="en-US" smtClean="0"/>
              <a:t>4</a:t>
            </a:fld>
            <a:endParaRPr lang="en-US" dirty="0"/>
          </a:p>
        </p:txBody>
      </p:sp>
    </p:spTree>
    <p:extLst>
      <p:ext uri="{BB962C8B-B14F-4D97-AF65-F5344CB8AC3E}">
        <p14:creationId xmlns:p14="http://schemas.microsoft.com/office/powerpoint/2010/main" val="754973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C8C5F-0D4A-4142-BEF0-C2B082450271}"/>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3C31AB33-AF44-4855-AD2A-2906F35DA60B}"/>
              </a:ext>
            </a:extLst>
          </p:cNvPr>
          <p:cNvSpPr>
            <a:spLocks noGrp="1"/>
          </p:cNvSpPr>
          <p:nvPr>
            <p:ph idx="1"/>
          </p:nvPr>
        </p:nvSpPr>
        <p:spPr/>
        <p:txBody>
          <a:bodyPr>
            <a:normAutofit lnSpcReduction="10000"/>
          </a:bodyPr>
          <a:lstStyle/>
          <a:p>
            <a:r>
              <a:rPr lang="en-US" dirty="0"/>
              <a:t>A single award BPA was awarded on 4/5/21. You provided the contractor with a statement of work for an upcoming BPA Call on 4/12/21.  The BPA Call is signed\obligated on 4/15/21. What’s the Solicitation Date in FPDS?</a:t>
            </a:r>
          </a:p>
          <a:p>
            <a:pPr lvl="1"/>
            <a:r>
              <a:rPr lang="en-US" dirty="0"/>
              <a:t>4/12/21 because that was the date you provided the contractor with the requirement\statement of work.</a:t>
            </a:r>
          </a:p>
          <a:p>
            <a:pPr lvl="1"/>
            <a:endParaRPr lang="en-US" dirty="0"/>
          </a:p>
          <a:p>
            <a:pPr marL="457200" lvl="1" indent="0">
              <a:buNone/>
            </a:pPr>
            <a:r>
              <a:rPr lang="en-US" dirty="0"/>
              <a:t>REMEMBER:  The Solicitation Date for Task\Delivery Orders and BPA Calls is the date you gave the contractor a solicitation\statement of work\requirement for that specific award-NOT the parent award (i.e., the IDIQ).  If you gave the statement of work\requirement at the exact same time you issued the task\deliver order or BPA Call, then that is the date used for the FPDS Solicitation Date field. If you gave the contractor the statement of work\requirement ahead prior to issuing the award then you use THAT date for the FPDS Solicitation Date field.</a:t>
            </a:r>
          </a:p>
        </p:txBody>
      </p:sp>
      <p:sp>
        <p:nvSpPr>
          <p:cNvPr id="4" name="Slide Number Placeholder 3">
            <a:extLst>
              <a:ext uri="{FF2B5EF4-FFF2-40B4-BE49-F238E27FC236}">
                <a16:creationId xmlns:a16="http://schemas.microsoft.com/office/drawing/2014/main" id="{A6CA80D6-841D-46D9-A826-5BF81C65A3E5}"/>
              </a:ext>
            </a:extLst>
          </p:cNvPr>
          <p:cNvSpPr>
            <a:spLocks noGrp="1"/>
          </p:cNvSpPr>
          <p:nvPr>
            <p:ph type="sldNum" sz="quarter" idx="12"/>
          </p:nvPr>
        </p:nvSpPr>
        <p:spPr/>
        <p:txBody>
          <a:bodyPr/>
          <a:lstStyle/>
          <a:p>
            <a:fld id="{91C1C827-D893-467F-8538-D3C90302366C}" type="slidenum">
              <a:rPr lang="en-US" smtClean="0"/>
              <a:t>5</a:t>
            </a:fld>
            <a:endParaRPr lang="en-US" dirty="0"/>
          </a:p>
        </p:txBody>
      </p:sp>
    </p:spTree>
    <p:extLst>
      <p:ext uri="{BB962C8B-B14F-4D97-AF65-F5344CB8AC3E}">
        <p14:creationId xmlns:p14="http://schemas.microsoft.com/office/powerpoint/2010/main" val="624875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DF7AC-87B8-40D5-B11F-F5830E670D70}"/>
              </a:ext>
            </a:extLst>
          </p:cNvPr>
          <p:cNvSpPr>
            <a:spLocks noGrp="1"/>
          </p:cNvSpPr>
          <p:nvPr>
            <p:ph type="title"/>
          </p:nvPr>
        </p:nvSpPr>
        <p:spPr/>
        <p:txBody>
          <a:bodyPr/>
          <a:lstStyle/>
          <a:p>
            <a:r>
              <a:rPr lang="en-US" dirty="0"/>
              <a:t>Contract Writing System Warning</a:t>
            </a:r>
          </a:p>
        </p:txBody>
      </p:sp>
      <p:sp>
        <p:nvSpPr>
          <p:cNvPr id="3" name="Content Placeholder 2">
            <a:extLst>
              <a:ext uri="{FF2B5EF4-FFF2-40B4-BE49-F238E27FC236}">
                <a16:creationId xmlns:a16="http://schemas.microsoft.com/office/drawing/2014/main" id="{AFEF63D3-0772-49E2-8338-7DC1E2F1879C}"/>
              </a:ext>
            </a:extLst>
          </p:cNvPr>
          <p:cNvSpPr>
            <a:spLocks noGrp="1"/>
          </p:cNvSpPr>
          <p:nvPr>
            <p:ph idx="1"/>
          </p:nvPr>
        </p:nvSpPr>
        <p:spPr/>
        <p:txBody>
          <a:bodyPr/>
          <a:lstStyle/>
          <a:p>
            <a:pPr marL="0" indent="0">
              <a:buNone/>
            </a:pPr>
            <a:r>
              <a:rPr lang="en-US" dirty="0"/>
              <a:t>Be careful! Some contract writing systems have been incorrectly providing the solicitation date of the IDV for task\delivery orders and that is wrong!  Make sure your system is not pre-filling this date.  Check your system settings and make sure to complain to your provider if the system is doing this.</a:t>
            </a:r>
          </a:p>
        </p:txBody>
      </p:sp>
      <p:sp>
        <p:nvSpPr>
          <p:cNvPr id="4" name="Slide Number Placeholder 3">
            <a:extLst>
              <a:ext uri="{FF2B5EF4-FFF2-40B4-BE49-F238E27FC236}">
                <a16:creationId xmlns:a16="http://schemas.microsoft.com/office/drawing/2014/main" id="{FA5612EF-2BA7-450A-8C83-C27530FE6476}"/>
              </a:ext>
            </a:extLst>
          </p:cNvPr>
          <p:cNvSpPr>
            <a:spLocks noGrp="1"/>
          </p:cNvSpPr>
          <p:nvPr>
            <p:ph type="sldNum" sz="quarter" idx="12"/>
          </p:nvPr>
        </p:nvSpPr>
        <p:spPr/>
        <p:txBody>
          <a:bodyPr/>
          <a:lstStyle/>
          <a:p>
            <a:fld id="{91C1C827-D893-467F-8538-D3C90302366C}" type="slidenum">
              <a:rPr lang="en-US" smtClean="0"/>
              <a:t>6</a:t>
            </a:fld>
            <a:endParaRPr lang="en-US" dirty="0"/>
          </a:p>
        </p:txBody>
      </p:sp>
    </p:spTree>
    <p:extLst>
      <p:ext uri="{BB962C8B-B14F-4D97-AF65-F5344CB8AC3E}">
        <p14:creationId xmlns:p14="http://schemas.microsoft.com/office/powerpoint/2010/main" val="3597702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HS Power Point template">
  <a:themeElements>
    <a:clrScheme name="Custom 2">
      <a:dk1>
        <a:sysClr val="windowText" lastClr="000000"/>
      </a:dk1>
      <a:lt1>
        <a:sysClr val="window" lastClr="FFFFFF"/>
      </a:lt1>
      <a:dk2>
        <a:srgbClr val="1F497D"/>
      </a:dk2>
      <a:lt2>
        <a:srgbClr val="EEECE1"/>
      </a:lt2>
      <a:accent1>
        <a:srgbClr val="DBE5F1"/>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E3FE027E793D141A4D0D4B43133F0A9" ma:contentTypeVersion="12" ma:contentTypeDescription="Create a new document." ma:contentTypeScope="" ma:versionID="2f4a3800c9e9ecafaa5fe6568d2445cb">
  <xsd:schema xmlns:xsd="http://www.w3.org/2001/XMLSchema" xmlns:xs="http://www.w3.org/2001/XMLSchema" xmlns:p="http://schemas.microsoft.com/office/2006/metadata/properties" xmlns:ns3="5774b216-7350-4865-8b28-a80b4a7f0bbf" xmlns:ns4="668b5da2-bb96-4ca8-adfe-f026adba9ac0" targetNamespace="http://schemas.microsoft.com/office/2006/metadata/properties" ma:root="true" ma:fieldsID="f73aa451ff2b8365253cf8e80217e2f1" ns3:_="" ns4:_="">
    <xsd:import namespace="5774b216-7350-4865-8b28-a80b4a7f0bbf"/>
    <xsd:import namespace="668b5da2-bb96-4ca8-adfe-f026adba9ac0"/>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74b216-7350-4865-8b28-a80b4a7f0bb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68b5da2-bb96-4ca8-adfe-f026adba9ac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9FA0748-FF91-475D-8606-B2185B76B2B5}">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DB15C21B-4A81-4DF0-8FCE-53A3256DDA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74b216-7350-4865-8b28-a80b4a7f0bbf"/>
    <ds:schemaRef ds:uri="668b5da2-bb96-4ca8-adfe-f026adba9a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813B720-7116-404F-8731-AA2FA79B01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22</TotalTime>
  <Words>756</Words>
  <Application>Microsoft Office PowerPoint</Application>
  <PresentationFormat>Widescreen</PresentationFormat>
  <Paragraphs>31</Paragraphs>
  <Slides>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Arial</vt:lpstr>
      <vt:lpstr>Calibri</vt:lpstr>
      <vt:lpstr>Calibri Light</vt:lpstr>
      <vt:lpstr>Joanna MT</vt:lpstr>
      <vt:lpstr>Office Theme</vt:lpstr>
      <vt:lpstr>DHS Power Point template</vt:lpstr>
      <vt:lpstr>FPDS Solicitation Date Field</vt:lpstr>
      <vt:lpstr> Solicitation Date</vt:lpstr>
      <vt:lpstr> Solicitation Date (cont’d)</vt:lpstr>
      <vt:lpstr>Examples</vt:lpstr>
      <vt:lpstr>Examples</vt:lpstr>
      <vt:lpstr>Contract Writing System Warning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Oliver, Kate</dc:creator>
  <cp:lastModifiedBy>Oliver, Kate</cp:lastModifiedBy>
  <cp:revision>6</cp:revision>
  <dcterms:created xsi:type="dcterms:W3CDTF">2021-05-12T14:41:45Z</dcterms:created>
  <dcterms:modified xsi:type="dcterms:W3CDTF">2022-06-22T14:05:59Z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0x0101008E3FE027E793D141A4D0D4B43133F0A9</vt:lpwstr>
  </property>
  <property fmtid="{D5CDD505-2E9C-101B-9397-08002B2CF9AE}" pid="3" name="MSIP_Label_a2eef23d-2e95-4428-9a3c-2526d95b164a_Enabled">
    <vt:lpwstr>true</vt:lpwstr>
  </property>
  <property fmtid="{D5CDD505-2E9C-101B-9397-08002B2CF9AE}" pid="4" name="MSIP_Label_a2eef23d-2e95-4428-9a3c-2526d95b164a_SetDate">
    <vt:lpwstr>2022-03-18T18:12:44Z</vt:lpwstr>
  </property>
  <property fmtid="{D5CDD505-2E9C-101B-9397-08002B2CF9AE}" pid="5" name="MSIP_Label_a2eef23d-2e95-4428-9a3c-2526d95b164a_Method">
    <vt:lpwstr>Standard</vt:lpwstr>
  </property>
  <property fmtid="{D5CDD505-2E9C-101B-9397-08002B2CF9AE}" pid="6" name="MSIP_Label_a2eef23d-2e95-4428-9a3c-2526d95b164a_Name">
    <vt:lpwstr>For Official Use Only (FOUO)</vt:lpwstr>
  </property>
  <property fmtid="{D5CDD505-2E9C-101B-9397-08002B2CF9AE}" pid="7" name="MSIP_Label_a2eef23d-2e95-4428-9a3c-2526d95b164a_SiteId">
    <vt:lpwstr>3ccde76c-946d-4a12-bb7a-fc9d0842354a</vt:lpwstr>
  </property>
  <property fmtid="{D5CDD505-2E9C-101B-9397-08002B2CF9AE}" pid="8" name="MSIP_Label_a2eef23d-2e95-4428-9a3c-2526d95b164a_ActionId">
    <vt:lpwstr>ea3d6672-b873-4329-ab92-4166be261fa2</vt:lpwstr>
  </property>
  <property fmtid="{D5CDD505-2E9C-101B-9397-08002B2CF9AE}" pid="9" name="MSIP_Label_a2eef23d-2e95-4428-9a3c-2526d95b164a_ContentBits">
    <vt:lpwstr>0</vt:lpwstr>
  </property>
</Properties>
</file>