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411E0-9729-4646-AC04-A9876CE4FB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CDF6118-5543-4B0B-93C1-FFCC843260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782A8A-0A95-4560-8DA1-7B266B64EC79}"/>
              </a:ext>
            </a:extLst>
          </p:cNvPr>
          <p:cNvSpPr>
            <a:spLocks noGrp="1"/>
          </p:cNvSpPr>
          <p:nvPr>
            <p:ph type="dt" sz="half" idx="10"/>
          </p:nvPr>
        </p:nvSpPr>
        <p:spPr/>
        <p:txBody>
          <a:bodyPr/>
          <a:lstStyle/>
          <a:p>
            <a:fld id="{FAC64BB6-9D47-46D4-87A4-EAC3E0CFF1BC}" type="datetimeFigureOut">
              <a:rPr lang="en-US" smtClean="0"/>
              <a:t>6/22/2022</a:t>
            </a:fld>
            <a:endParaRPr lang="en-US"/>
          </a:p>
        </p:txBody>
      </p:sp>
      <p:sp>
        <p:nvSpPr>
          <p:cNvPr id="5" name="Footer Placeholder 4">
            <a:extLst>
              <a:ext uri="{FF2B5EF4-FFF2-40B4-BE49-F238E27FC236}">
                <a16:creationId xmlns:a16="http://schemas.microsoft.com/office/drawing/2014/main" id="{DF13A451-5370-47C6-A00F-1E7828E415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248EFF-21F2-4152-B559-BC1900881370}"/>
              </a:ext>
            </a:extLst>
          </p:cNvPr>
          <p:cNvSpPr>
            <a:spLocks noGrp="1"/>
          </p:cNvSpPr>
          <p:nvPr>
            <p:ph type="sldNum" sz="quarter" idx="12"/>
          </p:nvPr>
        </p:nvSpPr>
        <p:spPr/>
        <p:txBody>
          <a:bodyPr/>
          <a:lstStyle/>
          <a:p>
            <a:fld id="{A634A89B-840A-4000-B133-1CF2D9C91FAF}" type="slidenum">
              <a:rPr lang="en-US" smtClean="0"/>
              <a:t>‹#›</a:t>
            </a:fld>
            <a:endParaRPr lang="en-US"/>
          </a:p>
        </p:txBody>
      </p:sp>
    </p:spTree>
    <p:extLst>
      <p:ext uri="{BB962C8B-B14F-4D97-AF65-F5344CB8AC3E}">
        <p14:creationId xmlns:p14="http://schemas.microsoft.com/office/powerpoint/2010/main" val="4244107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D8F5A-EE73-433B-88B7-6B1FD259741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8E1DE5-813E-4F05-847E-7D9B81F52D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C822A2-D5D7-4B66-A9ED-65066C252BFF}"/>
              </a:ext>
            </a:extLst>
          </p:cNvPr>
          <p:cNvSpPr>
            <a:spLocks noGrp="1"/>
          </p:cNvSpPr>
          <p:nvPr>
            <p:ph type="dt" sz="half" idx="10"/>
          </p:nvPr>
        </p:nvSpPr>
        <p:spPr/>
        <p:txBody>
          <a:bodyPr/>
          <a:lstStyle/>
          <a:p>
            <a:fld id="{FAC64BB6-9D47-46D4-87A4-EAC3E0CFF1BC}" type="datetimeFigureOut">
              <a:rPr lang="en-US" smtClean="0"/>
              <a:t>6/22/2022</a:t>
            </a:fld>
            <a:endParaRPr lang="en-US"/>
          </a:p>
        </p:txBody>
      </p:sp>
      <p:sp>
        <p:nvSpPr>
          <p:cNvPr id="5" name="Footer Placeholder 4">
            <a:extLst>
              <a:ext uri="{FF2B5EF4-FFF2-40B4-BE49-F238E27FC236}">
                <a16:creationId xmlns:a16="http://schemas.microsoft.com/office/drawing/2014/main" id="{BAF4D3D3-C150-4CFE-B652-C77D6A46AC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810860-4D61-49FD-BB19-2CD1856EA4A2}"/>
              </a:ext>
            </a:extLst>
          </p:cNvPr>
          <p:cNvSpPr>
            <a:spLocks noGrp="1"/>
          </p:cNvSpPr>
          <p:nvPr>
            <p:ph type="sldNum" sz="quarter" idx="12"/>
          </p:nvPr>
        </p:nvSpPr>
        <p:spPr/>
        <p:txBody>
          <a:bodyPr/>
          <a:lstStyle/>
          <a:p>
            <a:fld id="{A634A89B-840A-4000-B133-1CF2D9C91FAF}" type="slidenum">
              <a:rPr lang="en-US" smtClean="0"/>
              <a:t>‹#›</a:t>
            </a:fld>
            <a:endParaRPr lang="en-US"/>
          </a:p>
        </p:txBody>
      </p:sp>
    </p:spTree>
    <p:extLst>
      <p:ext uri="{BB962C8B-B14F-4D97-AF65-F5344CB8AC3E}">
        <p14:creationId xmlns:p14="http://schemas.microsoft.com/office/powerpoint/2010/main" val="2477143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57BA4E-7686-4187-886E-B0A0A5E5C8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5E82FC-07D0-4EE6-AF85-A5995F6D678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1E2810-19C2-4F9A-941B-0FFBC80E7B93}"/>
              </a:ext>
            </a:extLst>
          </p:cNvPr>
          <p:cNvSpPr>
            <a:spLocks noGrp="1"/>
          </p:cNvSpPr>
          <p:nvPr>
            <p:ph type="dt" sz="half" idx="10"/>
          </p:nvPr>
        </p:nvSpPr>
        <p:spPr/>
        <p:txBody>
          <a:bodyPr/>
          <a:lstStyle/>
          <a:p>
            <a:fld id="{FAC64BB6-9D47-46D4-87A4-EAC3E0CFF1BC}" type="datetimeFigureOut">
              <a:rPr lang="en-US" smtClean="0"/>
              <a:t>6/22/2022</a:t>
            </a:fld>
            <a:endParaRPr lang="en-US"/>
          </a:p>
        </p:txBody>
      </p:sp>
      <p:sp>
        <p:nvSpPr>
          <p:cNvPr id="5" name="Footer Placeholder 4">
            <a:extLst>
              <a:ext uri="{FF2B5EF4-FFF2-40B4-BE49-F238E27FC236}">
                <a16:creationId xmlns:a16="http://schemas.microsoft.com/office/drawing/2014/main" id="{5E92B9AB-0365-4BA5-BE14-39B2FCA300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16D0D6-4769-4D7F-99EE-EE2D603C7EC5}"/>
              </a:ext>
            </a:extLst>
          </p:cNvPr>
          <p:cNvSpPr>
            <a:spLocks noGrp="1"/>
          </p:cNvSpPr>
          <p:nvPr>
            <p:ph type="sldNum" sz="quarter" idx="12"/>
          </p:nvPr>
        </p:nvSpPr>
        <p:spPr/>
        <p:txBody>
          <a:bodyPr/>
          <a:lstStyle/>
          <a:p>
            <a:fld id="{A634A89B-840A-4000-B133-1CF2D9C91FAF}" type="slidenum">
              <a:rPr lang="en-US" smtClean="0"/>
              <a:t>‹#›</a:t>
            </a:fld>
            <a:endParaRPr lang="en-US"/>
          </a:p>
        </p:txBody>
      </p:sp>
    </p:spTree>
    <p:extLst>
      <p:ext uri="{BB962C8B-B14F-4D97-AF65-F5344CB8AC3E}">
        <p14:creationId xmlns:p14="http://schemas.microsoft.com/office/powerpoint/2010/main" val="179837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93EB7-031F-4AB1-BC0B-556B14D9E6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74AFB2-566E-4D4E-9E08-EAB78F8EF6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138635-8627-49F1-935C-73872C58D25F}"/>
              </a:ext>
            </a:extLst>
          </p:cNvPr>
          <p:cNvSpPr>
            <a:spLocks noGrp="1"/>
          </p:cNvSpPr>
          <p:nvPr>
            <p:ph type="dt" sz="half" idx="10"/>
          </p:nvPr>
        </p:nvSpPr>
        <p:spPr/>
        <p:txBody>
          <a:bodyPr/>
          <a:lstStyle/>
          <a:p>
            <a:fld id="{FAC64BB6-9D47-46D4-87A4-EAC3E0CFF1BC}" type="datetimeFigureOut">
              <a:rPr lang="en-US" smtClean="0"/>
              <a:t>6/22/2022</a:t>
            </a:fld>
            <a:endParaRPr lang="en-US"/>
          </a:p>
        </p:txBody>
      </p:sp>
      <p:sp>
        <p:nvSpPr>
          <p:cNvPr id="5" name="Footer Placeholder 4">
            <a:extLst>
              <a:ext uri="{FF2B5EF4-FFF2-40B4-BE49-F238E27FC236}">
                <a16:creationId xmlns:a16="http://schemas.microsoft.com/office/drawing/2014/main" id="{19EA78AE-AD0B-457C-A876-C935E58323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8A2B9F-B46A-4BD6-A0B6-215D596F5F61}"/>
              </a:ext>
            </a:extLst>
          </p:cNvPr>
          <p:cNvSpPr>
            <a:spLocks noGrp="1"/>
          </p:cNvSpPr>
          <p:nvPr>
            <p:ph type="sldNum" sz="quarter" idx="12"/>
          </p:nvPr>
        </p:nvSpPr>
        <p:spPr/>
        <p:txBody>
          <a:bodyPr/>
          <a:lstStyle/>
          <a:p>
            <a:fld id="{A634A89B-840A-4000-B133-1CF2D9C91FAF}" type="slidenum">
              <a:rPr lang="en-US" smtClean="0"/>
              <a:t>‹#›</a:t>
            </a:fld>
            <a:endParaRPr lang="en-US"/>
          </a:p>
        </p:txBody>
      </p:sp>
    </p:spTree>
    <p:extLst>
      <p:ext uri="{BB962C8B-B14F-4D97-AF65-F5344CB8AC3E}">
        <p14:creationId xmlns:p14="http://schemas.microsoft.com/office/powerpoint/2010/main" val="1113875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C576-F2D6-4B43-A532-52311052AE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50CC395-23AD-4FA9-9CE9-1B6A61AA10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AD87DF-879D-490B-AB3F-489B738C3733}"/>
              </a:ext>
            </a:extLst>
          </p:cNvPr>
          <p:cNvSpPr>
            <a:spLocks noGrp="1"/>
          </p:cNvSpPr>
          <p:nvPr>
            <p:ph type="dt" sz="half" idx="10"/>
          </p:nvPr>
        </p:nvSpPr>
        <p:spPr/>
        <p:txBody>
          <a:bodyPr/>
          <a:lstStyle/>
          <a:p>
            <a:fld id="{FAC64BB6-9D47-46D4-87A4-EAC3E0CFF1BC}" type="datetimeFigureOut">
              <a:rPr lang="en-US" smtClean="0"/>
              <a:t>6/22/2022</a:t>
            </a:fld>
            <a:endParaRPr lang="en-US"/>
          </a:p>
        </p:txBody>
      </p:sp>
      <p:sp>
        <p:nvSpPr>
          <p:cNvPr id="5" name="Footer Placeholder 4">
            <a:extLst>
              <a:ext uri="{FF2B5EF4-FFF2-40B4-BE49-F238E27FC236}">
                <a16:creationId xmlns:a16="http://schemas.microsoft.com/office/drawing/2014/main" id="{0DFE622B-E2DD-4D5B-8BBD-9371CFFA50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55F9F1-992F-41EF-B755-C722147E5C86}"/>
              </a:ext>
            </a:extLst>
          </p:cNvPr>
          <p:cNvSpPr>
            <a:spLocks noGrp="1"/>
          </p:cNvSpPr>
          <p:nvPr>
            <p:ph type="sldNum" sz="quarter" idx="12"/>
          </p:nvPr>
        </p:nvSpPr>
        <p:spPr/>
        <p:txBody>
          <a:bodyPr/>
          <a:lstStyle/>
          <a:p>
            <a:fld id="{A634A89B-840A-4000-B133-1CF2D9C91FAF}" type="slidenum">
              <a:rPr lang="en-US" smtClean="0"/>
              <a:t>‹#›</a:t>
            </a:fld>
            <a:endParaRPr lang="en-US"/>
          </a:p>
        </p:txBody>
      </p:sp>
    </p:spTree>
    <p:extLst>
      <p:ext uri="{BB962C8B-B14F-4D97-AF65-F5344CB8AC3E}">
        <p14:creationId xmlns:p14="http://schemas.microsoft.com/office/powerpoint/2010/main" val="3244636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9C45A-43A1-4D32-847D-CAFFFA12DD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8C179B-FC42-4408-BC18-BE316AE223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35C40A9-5DCC-4385-8DC1-9919D2707B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9B97DD1-607F-42FB-9A14-9A921DF67948}"/>
              </a:ext>
            </a:extLst>
          </p:cNvPr>
          <p:cNvSpPr>
            <a:spLocks noGrp="1"/>
          </p:cNvSpPr>
          <p:nvPr>
            <p:ph type="dt" sz="half" idx="10"/>
          </p:nvPr>
        </p:nvSpPr>
        <p:spPr/>
        <p:txBody>
          <a:bodyPr/>
          <a:lstStyle/>
          <a:p>
            <a:fld id="{FAC64BB6-9D47-46D4-87A4-EAC3E0CFF1BC}" type="datetimeFigureOut">
              <a:rPr lang="en-US" smtClean="0"/>
              <a:t>6/22/2022</a:t>
            </a:fld>
            <a:endParaRPr lang="en-US"/>
          </a:p>
        </p:txBody>
      </p:sp>
      <p:sp>
        <p:nvSpPr>
          <p:cNvPr id="6" name="Footer Placeholder 5">
            <a:extLst>
              <a:ext uri="{FF2B5EF4-FFF2-40B4-BE49-F238E27FC236}">
                <a16:creationId xmlns:a16="http://schemas.microsoft.com/office/drawing/2014/main" id="{68D09397-0386-46E5-91D1-05CAD90564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774CFD-3368-4CB6-9522-CB27B6D6DBDA}"/>
              </a:ext>
            </a:extLst>
          </p:cNvPr>
          <p:cNvSpPr>
            <a:spLocks noGrp="1"/>
          </p:cNvSpPr>
          <p:nvPr>
            <p:ph type="sldNum" sz="quarter" idx="12"/>
          </p:nvPr>
        </p:nvSpPr>
        <p:spPr/>
        <p:txBody>
          <a:bodyPr/>
          <a:lstStyle/>
          <a:p>
            <a:fld id="{A634A89B-840A-4000-B133-1CF2D9C91FAF}" type="slidenum">
              <a:rPr lang="en-US" smtClean="0"/>
              <a:t>‹#›</a:t>
            </a:fld>
            <a:endParaRPr lang="en-US"/>
          </a:p>
        </p:txBody>
      </p:sp>
    </p:spTree>
    <p:extLst>
      <p:ext uri="{BB962C8B-B14F-4D97-AF65-F5344CB8AC3E}">
        <p14:creationId xmlns:p14="http://schemas.microsoft.com/office/powerpoint/2010/main" val="1088555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8F2E0-843D-43A4-AEC2-CFABF92F02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EB258FD-0E6D-442A-AD4E-48487F7AAA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3E464E-6A70-4C10-9C53-2849D86DA9D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BC4A0E-D7FF-489D-8157-40B3211FE8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E3C9737-121A-4690-95C4-B53069E8ED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E8F784-8623-4858-9A3E-FC082A5533E4}"/>
              </a:ext>
            </a:extLst>
          </p:cNvPr>
          <p:cNvSpPr>
            <a:spLocks noGrp="1"/>
          </p:cNvSpPr>
          <p:nvPr>
            <p:ph type="dt" sz="half" idx="10"/>
          </p:nvPr>
        </p:nvSpPr>
        <p:spPr/>
        <p:txBody>
          <a:bodyPr/>
          <a:lstStyle/>
          <a:p>
            <a:fld id="{FAC64BB6-9D47-46D4-87A4-EAC3E0CFF1BC}" type="datetimeFigureOut">
              <a:rPr lang="en-US" smtClean="0"/>
              <a:t>6/22/2022</a:t>
            </a:fld>
            <a:endParaRPr lang="en-US"/>
          </a:p>
        </p:txBody>
      </p:sp>
      <p:sp>
        <p:nvSpPr>
          <p:cNvPr id="8" name="Footer Placeholder 7">
            <a:extLst>
              <a:ext uri="{FF2B5EF4-FFF2-40B4-BE49-F238E27FC236}">
                <a16:creationId xmlns:a16="http://schemas.microsoft.com/office/drawing/2014/main" id="{2C8C57F3-1365-4739-852F-EAC5A159EFE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AF98824-ED6A-4FCF-AF3B-10222C804FA6}"/>
              </a:ext>
            </a:extLst>
          </p:cNvPr>
          <p:cNvSpPr>
            <a:spLocks noGrp="1"/>
          </p:cNvSpPr>
          <p:nvPr>
            <p:ph type="sldNum" sz="quarter" idx="12"/>
          </p:nvPr>
        </p:nvSpPr>
        <p:spPr/>
        <p:txBody>
          <a:bodyPr/>
          <a:lstStyle/>
          <a:p>
            <a:fld id="{A634A89B-840A-4000-B133-1CF2D9C91FAF}" type="slidenum">
              <a:rPr lang="en-US" smtClean="0"/>
              <a:t>‹#›</a:t>
            </a:fld>
            <a:endParaRPr lang="en-US"/>
          </a:p>
        </p:txBody>
      </p:sp>
    </p:spTree>
    <p:extLst>
      <p:ext uri="{BB962C8B-B14F-4D97-AF65-F5344CB8AC3E}">
        <p14:creationId xmlns:p14="http://schemas.microsoft.com/office/powerpoint/2010/main" val="331119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2BFC6-3927-471E-8728-0A677318F8E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4F15407-9336-48E4-ACE4-270AE1725134}"/>
              </a:ext>
            </a:extLst>
          </p:cNvPr>
          <p:cNvSpPr>
            <a:spLocks noGrp="1"/>
          </p:cNvSpPr>
          <p:nvPr>
            <p:ph type="dt" sz="half" idx="10"/>
          </p:nvPr>
        </p:nvSpPr>
        <p:spPr/>
        <p:txBody>
          <a:bodyPr/>
          <a:lstStyle/>
          <a:p>
            <a:fld id="{FAC64BB6-9D47-46D4-87A4-EAC3E0CFF1BC}" type="datetimeFigureOut">
              <a:rPr lang="en-US" smtClean="0"/>
              <a:t>6/22/2022</a:t>
            </a:fld>
            <a:endParaRPr lang="en-US"/>
          </a:p>
        </p:txBody>
      </p:sp>
      <p:sp>
        <p:nvSpPr>
          <p:cNvPr id="4" name="Footer Placeholder 3">
            <a:extLst>
              <a:ext uri="{FF2B5EF4-FFF2-40B4-BE49-F238E27FC236}">
                <a16:creationId xmlns:a16="http://schemas.microsoft.com/office/drawing/2014/main" id="{4E71B185-60EF-40C6-A4A1-532E6CFCBCC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6E47FC6-CD4D-466B-89CF-2BDB667B5482}"/>
              </a:ext>
            </a:extLst>
          </p:cNvPr>
          <p:cNvSpPr>
            <a:spLocks noGrp="1"/>
          </p:cNvSpPr>
          <p:nvPr>
            <p:ph type="sldNum" sz="quarter" idx="12"/>
          </p:nvPr>
        </p:nvSpPr>
        <p:spPr/>
        <p:txBody>
          <a:bodyPr/>
          <a:lstStyle/>
          <a:p>
            <a:fld id="{A634A89B-840A-4000-B133-1CF2D9C91FAF}" type="slidenum">
              <a:rPr lang="en-US" smtClean="0"/>
              <a:t>‹#›</a:t>
            </a:fld>
            <a:endParaRPr lang="en-US"/>
          </a:p>
        </p:txBody>
      </p:sp>
    </p:spTree>
    <p:extLst>
      <p:ext uri="{BB962C8B-B14F-4D97-AF65-F5344CB8AC3E}">
        <p14:creationId xmlns:p14="http://schemas.microsoft.com/office/powerpoint/2010/main" val="3484553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3F67DA-6927-4265-89DD-A4B05F5DEE38}"/>
              </a:ext>
            </a:extLst>
          </p:cNvPr>
          <p:cNvSpPr>
            <a:spLocks noGrp="1"/>
          </p:cNvSpPr>
          <p:nvPr>
            <p:ph type="dt" sz="half" idx="10"/>
          </p:nvPr>
        </p:nvSpPr>
        <p:spPr/>
        <p:txBody>
          <a:bodyPr/>
          <a:lstStyle/>
          <a:p>
            <a:fld id="{FAC64BB6-9D47-46D4-87A4-EAC3E0CFF1BC}" type="datetimeFigureOut">
              <a:rPr lang="en-US" smtClean="0"/>
              <a:t>6/22/2022</a:t>
            </a:fld>
            <a:endParaRPr lang="en-US"/>
          </a:p>
        </p:txBody>
      </p:sp>
      <p:sp>
        <p:nvSpPr>
          <p:cNvPr id="3" name="Footer Placeholder 2">
            <a:extLst>
              <a:ext uri="{FF2B5EF4-FFF2-40B4-BE49-F238E27FC236}">
                <a16:creationId xmlns:a16="http://schemas.microsoft.com/office/drawing/2014/main" id="{FB737FAB-4185-4BAE-99EF-8C505496ECB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CC608A-CD1A-4F65-AA63-08214539B21B}"/>
              </a:ext>
            </a:extLst>
          </p:cNvPr>
          <p:cNvSpPr>
            <a:spLocks noGrp="1"/>
          </p:cNvSpPr>
          <p:nvPr>
            <p:ph type="sldNum" sz="quarter" idx="12"/>
          </p:nvPr>
        </p:nvSpPr>
        <p:spPr/>
        <p:txBody>
          <a:bodyPr/>
          <a:lstStyle/>
          <a:p>
            <a:fld id="{A634A89B-840A-4000-B133-1CF2D9C91FAF}" type="slidenum">
              <a:rPr lang="en-US" smtClean="0"/>
              <a:t>‹#›</a:t>
            </a:fld>
            <a:endParaRPr lang="en-US"/>
          </a:p>
        </p:txBody>
      </p:sp>
    </p:spTree>
    <p:extLst>
      <p:ext uri="{BB962C8B-B14F-4D97-AF65-F5344CB8AC3E}">
        <p14:creationId xmlns:p14="http://schemas.microsoft.com/office/powerpoint/2010/main" val="1651333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A66AF-9683-41A3-B832-AA7F3E5B2F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0BBF8E-5B80-4E64-9B5E-F142D112BD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35F18BA-0A0B-47FF-8B55-5B64CDA35E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7CAEB1-3A47-4863-8F5C-05306049E8E4}"/>
              </a:ext>
            </a:extLst>
          </p:cNvPr>
          <p:cNvSpPr>
            <a:spLocks noGrp="1"/>
          </p:cNvSpPr>
          <p:nvPr>
            <p:ph type="dt" sz="half" idx="10"/>
          </p:nvPr>
        </p:nvSpPr>
        <p:spPr/>
        <p:txBody>
          <a:bodyPr/>
          <a:lstStyle/>
          <a:p>
            <a:fld id="{FAC64BB6-9D47-46D4-87A4-EAC3E0CFF1BC}" type="datetimeFigureOut">
              <a:rPr lang="en-US" smtClean="0"/>
              <a:t>6/22/2022</a:t>
            </a:fld>
            <a:endParaRPr lang="en-US"/>
          </a:p>
        </p:txBody>
      </p:sp>
      <p:sp>
        <p:nvSpPr>
          <p:cNvPr id="6" name="Footer Placeholder 5">
            <a:extLst>
              <a:ext uri="{FF2B5EF4-FFF2-40B4-BE49-F238E27FC236}">
                <a16:creationId xmlns:a16="http://schemas.microsoft.com/office/drawing/2014/main" id="{8A775E66-3F0C-4780-B8CB-1AB950DAFE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0CE893-B732-4015-8C90-DE0D09F44A2A}"/>
              </a:ext>
            </a:extLst>
          </p:cNvPr>
          <p:cNvSpPr>
            <a:spLocks noGrp="1"/>
          </p:cNvSpPr>
          <p:nvPr>
            <p:ph type="sldNum" sz="quarter" idx="12"/>
          </p:nvPr>
        </p:nvSpPr>
        <p:spPr/>
        <p:txBody>
          <a:bodyPr/>
          <a:lstStyle/>
          <a:p>
            <a:fld id="{A634A89B-840A-4000-B133-1CF2D9C91FAF}" type="slidenum">
              <a:rPr lang="en-US" smtClean="0"/>
              <a:t>‹#›</a:t>
            </a:fld>
            <a:endParaRPr lang="en-US"/>
          </a:p>
        </p:txBody>
      </p:sp>
    </p:spTree>
    <p:extLst>
      <p:ext uri="{BB962C8B-B14F-4D97-AF65-F5344CB8AC3E}">
        <p14:creationId xmlns:p14="http://schemas.microsoft.com/office/powerpoint/2010/main" val="4294083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2E9C1-A501-4F1E-B42B-C866C53282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FDB9BF9-F79A-476B-9F19-1EF5E70D84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4E207F-DF7A-4652-A1DB-4B7D1829DD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370633-2125-4091-B560-8F8CC00AED39}"/>
              </a:ext>
            </a:extLst>
          </p:cNvPr>
          <p:cNvSpPr>
            <a:spLocks noGrp="1"/>
          </p:cNvSpPr>
          <p:nvPr>
            <p:ph type="dt" sz="half" idx="10"/>
          </p:nvPr>
        </p:nvSpPr>
        <p:spPr/>
        <p:txBody>
          <a:bodyPr/>
          <a:lstStyle/>
          <a:p>
            <a:fld id="{FAC64BB6-9D47-46D4-87A4-EAC3E0CFF1BC}" type="datetimeFigureOut">
              <a:rPr lang="en-US" smtClean="0"/>
              <a:t>6/22/2022</a:t>
            </a:fld>
            <a:endParaRPr lang="en-US"/>
          </a:p>
        </p:txBody>
      </p:sp>
      <p:sp>
        <p:nvSpPr>
          <p:cNvPr id="6" name="Footer Placeholder 5">
            <a:extLst>
              <a:ext uri="{FF2B5EF4-FFF2-40B4-BE49-F238E27FC236}">
                <a16:creationId xmlns:a16="http://schemas.microsoft.com/office/drawing/2014/main" id="{7C47E90D-3D2E-433E-B2F4-52821F8CFB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7C0909-2729-4B6A-9EDD-E503E607E2A8}"/>
              </a:ext>
            </a:extLst>
          </p:cNvPr>
          <p:cNvSpPr>
            <a:spLocks noGrp="1"/>
          </p:cNvSpPr>
          <p:nvPr>
            <p:ph type="sldNum" sz="quarter" idx="12"/>
          </p:nvPr>
        </p:nvSpPr>
        <p:spPr/>
        <p:txBody>
          <a:bodyPr/>
          <a:lstStyle/>
          <a:p>
            <a:fld id="{A634A89B-840A-4000-B133-1CF2D9C91FAF}" type="slidenum">
              <a:rPr lang="en-US" smtClean="0"/>
              <a:t>‹#›</a:t>
            </a:fld>
            <a:endParaRPr lang="en-US"/>
          </a:p>
        </p:txBody>
      </p:sp>
    </p:spTree>
    <p:extLst>
      <p:ext uri="{BB962C8B-B14F-4D97-AF65-F5344CB8AC3E}">
        <p14:creationId xmlns:p14="http://schemas.microsoft.com/office/powerpoint/2010/main" val="3422357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6F074F-8F9D-4A0C-90CB-7471E29E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B6E181-E2F3-4A5D-93E2-ECFCA13C67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F4A224-4F2A-4621-9FD0-BF37967C87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C64BB6-9D47-46D4-87A4-EAC3E0CFF1BC}" type="datetimeFigureOut">
              <a:rPr lang="en-US" smtClean="0"/>
              <a:t>6/22/2022</a:t>
            </a:fld>
            <a:endParaRPr lang="en-US"/>
          </a:p>
        </p:txBody>
      </p:sp>
      <p:sp>
        <p:nvSpPr>
          <p:cNvPr id="5" name="Footer Placeholder 4">
            <a:extLst>
              <a:ext uri="{FF2B5EF4-FFF2-40B4-BE49-F238E27FC236}">
                <a16:creationId xmlns:a16="http://schemas.microsoft.com/office/drawing/2014/main" id="{267A871D-852F-48C5-B827-B03DC3906A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73F984B-E730-4BD9-8D50-122C840B30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34A89B-840A-4000-B133-1CF2D9C91FAF}" type="slidenum">
              <a:rPr lang="en-US" smtClean="0"/>
              <a:t>‹#›</a:t>
            </a:fld>
            <a:endParaRPr lang="en-US"/>
          </a:p>
        </p:txBody>
      </p:sp>
    </p:spTree>
    <p:extLst>
      <p:ext uri="{BB962C8B-B14F-4D97-AF65-F5344CB8AC3E}">
        <p14:creationId xmlns:p14="http://schemas.microsoft.com/office/powerpoint/2010/main" val="697256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1A822-4F0B-454C-B097-4475FD5FAFEE}"/>
              </a:ext>
            </a:extLst>
          </p:cNvPr>
          <p:cNvSpPr>
            <a:spLocks noGrp="1"/>
          </p:cNvSpPr>
          <p:nvPr>
            <p:ph type="ctrTitle"/>
          </p:nvPr>
        </p:nvSpPr>
        <p:spPr/>
        <p:txBody>
          <a:bodyPr>
            <a:normAutofit fontScale="90000"/>
          </a:bodyPr>
          <a:lstStyle/>
          <a:p>
            <a:r>
              <a:rPr lang="en-US" dirty="0"/>
              <a:t>Award Descriptions\Description of Requirement</a:t>
            </a:r>
          </a:p>
        </p:txBody>
      </p:sp>
    </p:spTree>
    <p:extLst>
      <p:ext uri="{BB962C8B-B14F-4D97-AF65-F5344CB8AC3E}">
        <p14:creationId xmlns:p14="http://schemas.microsoft.com/office/powerpoint/2010/main" val="149152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5D8DF-FE87-4AA5-ACFB-BA9E4541264D}"/>
              </a:ext>
            </a:extLst>
          </p:cNvPr>
          <p:cNvSpPr>
            <a:spLocks noGrp="1"/>
          </p:cNvSpPr>
          <p:nvPr>
            <p:ph type="title"/>
          </p:nvPr>
        </p:nvSpPr>
        <p:spPr/>
        <p:txBody>
          <a:bodyPr/>
          <a:lstStyle/>
          <a:p>
            <a:r>
              <a:rPr lang="en-US" dirty="0"/>
              <a:t>Award Descriptions</a:t>
            </a:r>
          </a:p>
        </p:txBody>
      </p:sp>
      <p:sp>
        <p:nvSpPr>
          <p:cNvPr id="3" name="Content Placeholder 2">
            <a:extLst>
              <a:ext uri="{FF2B5EF4-FFF2-40B4-BE49-F238E27FC236}">
                <a16:creationId xmlns:a16="http://schemas.microsoft.com/office/drawing/2014/main" id="{23DE58E8-1DA5-438A-AACE-8970312A8D83}"/>
              </a:ext>
            </a:extLst>
          </p:cNvPr>
          <p:cNvSpPr>
            <a:spLocks noGrp="1"/>
          </p:cNvSpPr>
          <p:nvPr>
            <p:ph idx="1"/>
          </p:nvPr>
        </p:nvSpPr>
        <p:spPr/>
        <p:txBody>
          <a:bodyPr/>
          <a:lstStyle/>
          <a:p>
            <a:pPr marL="0" indent="0">
              <a:buNone/>
            </a:pPr>
            <a:r>
              <a:rPr lang="en-US" sz="3200" dirty="0"/>
              <a:t>All Descriptions of Requirement in FPDS MUST:</a:t>
            </a:r>
          </a:p>
          <a:p>
            <a:pPr lvl="2"/>
            <a:r>
              <a:rPr lang="en-US" sz="3200" dirty="0"/>
              <a:t>Be in plain English</a:t>
            </a:r>
          </a:p>
          <a:p>
            <a:pPr lvl="2"/>
            <a:r>
              <a:rPr lang="en-US" sz="3200" dirty="0"/>
              <a:t>Be more than one word!</a:t>
            </a:r>
          </a:p>
          <a:p>
            <a:pPr lvl="2"/>
            <a:r>
              <a:rPr lang="en-US" sz="3200" dirty="0"/>
              <a:t>Contain no acronyms, abbreviations, or jargon</a:t>
            </a:r>
          </a:p>
          <a:p>
            <a:pPr lvl="2"/>
            <a:r>
              <a:rPr lang="en-US" sz="3200" dirty="0"/>
              <a:t>Accurately describe what you are buying or in the case of modifications, what the mod is doing.</a:t>
            </a:r>
          </a:p>
          <a:p>
            <a:pPr marL="0" indent="0">
              <a:buNone/>
            </a:pPr>
            <a:endParaRPr lang="en-US" dirty="0"/>
          </a:p>
        </p:txBody>
      </p:sp>
    </p:spTree>
    <p:extLst>
      <p:ext uri="{BB962C8B-B14F-4D97-AF65-F5344CB8AC3E}">
        <p14:creationId xmlns:p14="http://schemas.microsoft.com/office/powerpoint/2010/main" val="2703749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D99FF-3B5B-4D60-B900-6803C37F6E79}"/>
              </a:ext>
            </a:extLst>
          </p:cNvPr>
          <p:cNvSpPr>
            <a:spLocks noGrp="1"/>
          </p:cNvSpPr>
          <p:nvPr>
            <p:ph type="title"/>
          </p:nvPr>
        </p:nvSpPr>
        <p:spPr/>
        <p:txBody>
          <a:bodyPr/>
          <a:lstStyle/>
          <a:p>
            <a:r>
              <a:rPr lang="en-US" dirty="0"/>
              <a:t>Award Descriptions</a:t>
            </a:r>
          </a:p>
        </p:txBody>
      </p:sp>
      <p:sp>
        <p:nvSpPr>
          <p:cNvPr id="3" name="Content Placeholder 2">
            <a:extLst>
              <a:ext uri="{FF2B5EF4-FFF2-40B4-BE49-F238E27FC236}">
                <a16:creationId xmlns:a16="http://schemas.microsoft.com/office/drawing/2014/main" id="{18924D99-10C2-4607-9A0C-4DFF85032116}"/>
              </a:ext>
            </a:extLst>
          </p:cNvPr>
          <p:cNvSpPr>
            <a:spLocks noGrp="1"/>
          </p:cNvSpPr>
          <p:nvPr>
            <p:ph idx="1"/>
          </p:nvPr>
        </p:nvSpPr>
        <p:spPr/>
        <p:txBody>
          <a:bodyPr/>
          <a:lstStyle/>
          <a:p>
            <a:r>
              <a:rPr lang="en-US" dirty="0"/>
              <a:t>For modifications, you should be explaining what the modification is doing.  The gold standard is to explain what the modification is doing AND describe what the procurement is for.  Example:</a:t>
            </a:r>
          </a:p>
          <a:p>
            <a:endParaRPr lang="en-US" dirty="0"/>
          </a:p>
          <a:p>
            <a:pPr lvl="1"/>
            <a:r>
              <a:rPr lang="en-US" dirty="0"/>
              <a:t>This award for accounting services is being modified by exercising option year one.</a:t>
            </a:r>
          </a:p>
          <a:p>
            <a:pPr marL="0" indent="0">
              <a:buNone/>
            </a:pPr>
            <a:endParaRPr lang="en-US" dirty="0"/>
          </a:p>
        </p:txBody>
      </p:sp>
    </p:spTree>
    <p:extLst>
      <p:ext uri="{BB962C8B-B14F-4D97-AF65-F5344CB8AC3E}">
        <p14:creationId xmlns:p14="http://schemas.microsoft.com/office/powerpoint/2010/main" val="993557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A67E8-72EF-4CEB-B25C-0CBE5BEC5888}"/>
              </a:ext>
            </a:extLst>
          </p:cNvPr>
          <p:cNvSpPr>
            <a:spLocks noGrp="1"/>
          </p:cNvSpPr>
          <p:nvPr>
            <p:ph type="title"/>
          </p:nvPr>
        </p:nvSpPr>
        <p:spPr/>
        <p:txBody>
          <a:bodyPr/>
          <a:lstStyle/>
          <a:p>
            <a:r>
              <a:rPr lang="en-US" dirty="0"/>
              <a:t>Award Descriptions</a:t>
            </a:r>
          </a:p>
        </p:txBody>
      </p:sp>
      <p:sp>
        <p:nvSpPr>
          <p:cNvPr id="3" name="Content Placeholder 2">
            <a:extLst>
              <a:ext uri="{FF2B5EF4-FFF2-40B4-BE49-F238E27FC236}">
                <a16:creationId xmlns:a16="http://schemas.microsoft.com/office/drawing/2014/main" id="{65A754A1-20DB-4C47-BE84-1EFC48236E9E}"/>
              </a:ext>
            </a:extLst>
          </p:cNvPr>
          <p:cNvSpPr>
            <a:spLocks noGrp="1"/>
          </p:cNvSpPr>
          <p:nvPr>
            <p:ph idx="1"/>
          </p:nvPr>
        </p:nvSpPr>
        <p:spPr/>
        <p:txBody>
          <a:bodyPr/>
          <a:lstStyle/>
          <a:p>
            <a:r>
              <a:rPr lang="en-US" dirty="0"/>
              <a:t>Be careful of what your Contract Writing System provides!!! </a:t>
            </a:r>
          </a:p>
          <a:p>
            <a:pPr lvl="1"/>
            <a:r>
              <a:rPr lang="en-US" sz="2800" dirty="0"/>
              <a:t>It may automatically bring over info from the PR which is not accurate or uses the wrong terminology. For example, “The resulting contract…”</a:t>
            </a:r>
          </a:p>
          <a:p>
            <a:pPr lvl="1"/>
            <a:r>
              <a:rPr lang="en-US" sz="2800" dirty="0"/>
              <a:t>It may cut off the description!</a:t>
            </a:r>
          </a:p>
          <a:p>
            <a:pPr marL="0" indent="0">
              <a:buNone/>
            </a:pPr>
            <a:endParaRPr lang="en-US" dirty="0"/>
          </a:p>
        </p:txBody>
      </p:sp>
    </p:spTree>
    <p:extLst>
      <p:ext uri="{BB962C8B-B14F-4D97-AF65-F5344CB8AC3E}">
        <p14:creationId xmlns:p14="http://schemas.microsoft.com/office/powerpoint/2010/main" val="2248992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4C5AB-523E-4B5C-BCA3-DBE7AA582D7F}"/>
              </a:ext>
            </a:extLst>
          </p:cNvPr>
          <p:cNvSpPr>
            <a:spLocks noGrp="1"/>
          </p:cNvSpPr>
          <p:nvPr>
            <p:ph type="title"/>
          </p:nvPr>
        </p:nvSpPr>
        <p:spPr/>
        <p:txBody>
          <a:bodyPr/>
          <a:lstStyle/>
          <a:p>
            <a:r>
              <a:rPr lang="en-US" dirty="0"/>
              <a:t>Award Descriptions</a:t>
            </a:r>
          </a:p>
        </p:txBody>
      </p:sp>
      <p:sp>
        <p:nvSpPr>
          <p:cNvPr id="3" name="Content Placeholder 2">
            <a:extLst>
              <a:ext uri="{FF2B5EF4-FFF2-40B4-BE49-F238E27FC236}">
                <a16:creationId xmlns:a16="http://schemas.microsoft.com/office/drawing/2014/main" id="{A6E73AA2-AA65-47C9-968E-33408AE4811E}"/>
              </a:ext>
            </a:extLst>
          </p:cNvPr>
          <p:cNvSpPr>
            <a:spLocks noGrp="1"/>
          </p:cNvSpPr>
          <p:nvPr>
            <p:ph idx="1"/>
          </p:nvPr>
        </p:nvSpPr>
        <p:spPr/>
        <p:txBody>
          <a:bodyPr/>
          <a:lstStyle/>
          <a:p>
            <a:pPr marL="0" indent="0">
              <a:buNone/>
            </a:pPr>
            <a:r>
              <a:rPr lang="en-US" dirty="0"/>
              <a:t>GOOD:</a:t>
            </a:r>
          </a:p>
          <a:p>
            <a:r>
              <a:rPr lang="en-US" dirty="0"/>
              <a:t>This award is for Information Technology Services for headquarters.</a:t>
            </a:r>
          </a:p>
          <a:p>
            <a:r>
              <a:rPr lang="en-US" dirty="0"/>
              <a:t>This award for information technology services is being modified by exercising option year one.</a:t>
            </a:r>
          </a:p>
          <a:p>
            <a:pPr marL="0" indent="0">
              <a:buNone/>
            </a:pPr>
            <a:r>
              <a:rPr lang="en-US" dirty="0"/>
              <a:t>BAD:</a:t>
            </a:r>
          </a:p>
          <a:p>
            <a:r>
              <a:rPr lang="en-US" dirty="0"/>
              <a:t>Operations &amp; Maintenance</a:t>
            </a:r>
          </a:p>
          <a:p>
            <a:r>
              <a:rPr lang="en-US" dirty="0"/>
              <a:t>Berthing services</a:t>
            </a:r>
          </a:p>
          <a:p>
            <a:r>
              <a:rPr lang="en-US" dirty="0"/>
              <a:t>Meals</a:t>
            </a:r>
          </a:p>
          <a:p>
            <a:pPr marL="0" indent="0">
              <a:buNone/>
            </a:pPr>
            <a:endParaRPr lang="en-US" dirty="0"/>
          </a:p>
        </p:txBody>
      </p:sp>
    </p:spTree>
    <p:extLst>
      <p:ext uri="{BB962C8B-B14F-4D97-AF65-F5344CB8AC3E}">
        <p14:creationId xmlns:p14="http://schemas.microsoft.com/office/powerpoint/2010/main" val="1422324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4F236-0DE7-4B5F-AAD0-0FEACC6D7B89}"/>
              </a:ext>
            </a:extLst>
          </p:cNvPr>
          <p:cNvSpPr>
            <a:spLocks noGrp="1"/>
          </p:cNvSpPr>
          <p:nvPr>
            <p:ph type="title"/>
          </p:nvPr>
        </p:nvSpPr>
        <p:spPr/>
        <p:txBody>
          <a:bodyPr/>
          <a:lstStyle/>
          <a:p>
            <a:r>
              <a:rPr lang="en-US" dirty="0"/>
              <a:t>Award Descriptions</a:t>
            </a:r>
          </a:p>
        </p:txBody>
      </p:sp>
      <p:sp>
        <p:nvSpPr>
          <p:cNvPr id="3" name="Content Placeholder 2">
            <a:extLst>
              <a:ext uri="{FF2B5EF4-FFF2-40B4-BE49-F238E27FC236}">
                <a16:creationId xmlns:a16="http://schemas.microsoft.com/office/drawing/2014/main" id="{042121B6-13E8-4869-B09A-3F7B7A4ACBF8}"/>
              </a:ext>
            </a:extLst>
          </p:cNvPr>
          <p:cNvSpPr>
            <a:spLocks noGrp="1"/>
          </p:cNvSpPr>
          <p:nvPr>
            <p:ph idx="1"/>
          </p:nvPr>
        </p:nvSpPr>
        <p:spPr/>
        <p:txBody>
          <a:bodyPr/>
          <a:lstStyle/>
          <a:p>
            <a:pPr marL="0" indent="0">
              <a:buNone/>
            </a:pPr>
            <a:r>
              <a:rPr lang="en-US" u="sng" dirty="0"/>
              <a:t>IF</a:t>
            </a:r>
            <a:r>
              <a:rPr lang="en-US" dirty="0"/>
              <a:t> you are going to include information in the Description of Requirement field that recaps contract amounts or contract dates (period of performance, etc.) MAKE SURE THEY MATCH THE CORRESPONDING FIELDS IN FPDS.</a:t>
            </a:r>
          </a:p>
          <a:p>
            <a:pPr marL="0" indent="0">
              <a:buNone/>
            </a:pPr>
            <a:endParaRPr lang="en-US" dirty="0"/>
          </a:p>
          <a:p>
            <a:pPr marL="0" indent="0">
              <a:buNone/>
            </a:pPr>
            <a:r>
              <a:rPr lang="en-US" dirty="0"/>
              <a:t>NEVER INCLUDE:</a:t>
            </a:r>
          </a:p>
          <a:p>
            <a:r>
              <a:rPr lang="en-US" dirty="0"/>
              <a:t>Names of people, email addresses, phone numbers</a:t>
            </a:r>
          </a:p>
          <a:p>
            <a:pPr marL="0" indent="0">
              <a:buNone/>
            </a:pPr>
            <a:endParaRPr lang="en-US" dirty="0"/>
          </a:p>
        </p:txBody>
      </p:sp>
    </p:spTree>
    <p:extLst>
      <p:ext uri="{BB962C8B-B14F-4D97-AF65-F5344CB8AC3E}">
        <p14:creationId xmlns:p14="http://schemas.microsoft.com/office/powerpoint/2010/main" val="1279767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F33DA-8700-44EF-AA94-7A03D2AC9B89}"/>
              </a:ext>
            </a:extLst>
          </p:cNvPr>
          <p:cNvSpPr>
            <a:spLocks noGrp="1"/>
          </p:cNvSpPr>
          <p:nvPr>
            <p:ph type="title"/>
          </p:nvPr>
        </p:nvSpPr>
        <p:spPr/>
        <p:txBody>
          <a:bodyPr/>
          <a:lstStyle/>
          <a:p>
            <a:r>
              <a:rPr lang="en-US" dirty="0"/>
              <a:t>Award Descriptions</a:t>
            </a:r>
          </a:p>
        </p:txBody>
      </p:sp>
      <p:sp>
        <p:nvSpPr>
          <p:cNvPr id="3" name="Content Placeholder 2">
            <a:extLst>
              <a:ext uri="{FF2B5EF4-FFF2-40B4-BE49-F238E27FC236}">
                <a16:creationId xmlns:a16="http://schemas.microsoft.com/office/drawing/2014/main" id="{4B284C44-71F9-43F8-B0A8-16C7AA356F8D}"/>
              </a:ext>
            </a:extLst>
          </p:cNvPr>
          <p:cNvSpPr>
            <a:spLocks noGrp="1"/>
          </p:cNvSpPr>
          <p:nvPr>
            <p:ph idx="1"/>
          </p:nvPr>
        </p:nvSpPr>
        <p:spPr/>
        <p:txBody>
          <a:bodyPr/>
          <a:lstStyle/>
          <a:p>
            <a:r>
              <a:rPr lang="en-US" dirty="0"/>
              <a:t>At times OMB may instruct agencies to put information in the Description of Requirement field in addition to the plain English language description</a:t>
            </a:r>
          </a:p>
          <a:p>
            <a:r>
              <a:rPr lang="en-US"/>
              <a:t>Remember, even in these cases, you MUST still provide a plain English language description of what you are purchasing\what you are doing under a modification.</a:t>
            </a:r>
          </a:p>
          <a:p>
            <a:pPr marL="0" indent="0">
              <a:buNone/>
            </a:pPr>
            <a:endParaRPr lang="en-US"/>
          </a:p>
        </p:txBody>
      </p:sp>
    </p:spTree>
    <p:extLst>
      <p:ext uri="{BB962C8B-B14F-4D97-AF65-F5344CB8AC3E}">
        <p14:creationId xmlns:p14="http://schemas.microsoft.com/office/powerpoint/2010/main" val="14173467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292</Words>
  <Application>Microsoft Office PowerPoint</Application>
  <PresentationFormat>Widescreen</PresentationFormat>
  <Paragraphs>31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Award Descriptions\Description of Requirement</vt:lpstr>
      <vt:lpstr>Award Descriptions</vt:lpstr>
      <vt:lpstr>Award Descriptions</vt:lpstr>
      <vt:lpstr>Award Descriptions</vt:lpstr>
      <vt:lpstr>Award Descriptions</vt:lpstr>
      <vt:lpstr>Award Descriptions</vt:lpstr>
      <vt:lpstr>Award Descriptions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Award Descriptions\Description of Requirement</dc:title>
  <dc:creator>Oliver, Kate</dc:creator>
  <cp:lastModifiedBy>Oliver, Kate</cp:lastModifiedBy>
  <cp:revision>1</cp:revision>
  <dcterms:created xsi:type="dcterms:W3CDTF">2022-06-22T13:57:27Z</dcterms:created>
  <dcterms:modified xsi:type="dcterms:W3CDTF">2022-06-22T14:01:41Z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2eef23d-2e95-4428-9a3c-2526d95b164a_Enabled">
    <vt:lpwstr>true</vt:lpwstr>
  </property>
  <property fmtid="{D5CDD505-2E9C-101B-9397-08002B2CF9AE}" pid="3" name="MSIP_Label_a2eef23d-2e95-4428-9a3c-2526d95b164a_SetDate">
    <vt:lpwstr>2022-06-22T13:57:27Z</vt:lpwstr>
  </property>
  <property fmtid="{D5CDD505-2E9C-101B-9397-08002B2CF9AE}" pid="4" name="MSIP_Label_a2eef23d-2e95-4428-9a3c-2526d95b164a_Method">
    <vt:lpwstr>Standard</vt:lpwstr>
  </property>
  <property fmtid="{D5CDD505-2E9C-101B-9397-08002B2CF9AE}" pid="5" name="MSIP_Label_a2eef23d-2e95-4428-9a3c-2526d95b164a_Name">
    <vt:lpwstr>For Official Use Only (FOUO)</vt:lpwstr>
  </property>
  <property fmtid="{D5CDD505-2E9C-101B-9397-08002B2CF9AE}" pid="6" name="MSIP_Label_a2eef23d-2e95-4428-9a3c-2526d95b164a_SiteId">
    <vt:lpwstr>3ccde76c-946d-4a12-bb7a-fc9d0842354a</vt:lpwstr>
  </property>
  <property fmtid="{D5CDD505-2E9C-101B-9397-08002B2CF9AE}" pid="7" name="MSIP_Label_a2eef23d-2e95-4428-9a3c-2526d95b164a_ActionId">
    <vt:lpwstr>efa74bb4-49ae-4172-a630-97c32df8d47e</vt:lpwstr>
  </property>
  <property fmtid="{D5CDD505-2E9C-101B-9397-08002B2CF9AE}" pid="8" name="MSIP_Label_a2eef23d-2e95-4428-9a3c-2526d95b164a_ContentBits">
    <vt:lpwstr>0</vt:lpwstr>
  </property>
</Properties>
</file>