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6858000" cx="9144000"/>
  <p:notesSz cx="6858000" cy="9144000"/>
  <p:embeddedFontLst>
    <p:embeddedFont>
      <p:font typeface="Book Antiqua"/>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BookAntiqua-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BookAntiqua-regular.fntdata"/><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BookAntiqua-italic.fntdata"/><Relationship Id="rId6" Type="http://schemas.openxmlformats.org/officeDocument/2006/relationships/slide" Target="slides/slide1.xml"/><Relationship Id="rId18" Type="http://schemas.openxmlformats.org/officeDocument/2006/relationships/font" Target="fonts/BookAntiqua-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Google Shape;140;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1" name="Google Shape;141;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Google Shape;145;g810e986175_12_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6" name="Google Shape;146;g810e986175_12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0" name="Shape 90"/>
        <p:cNvGrpSpPr/>
        <p:nvPr/>
      </p:nvGrpSpPr>
      <p:grpSpPr>
        <a:xfrm>
          <a:off x="0" y="0"/>
          <a:ext cx="0" cy="0"/>
          <a:chOff x="0" y="0"/>
          <a:chExt cx="0" cy="0"/>
        </a:xfrm>
      </p:grpSpPr>
      <p:sp>
        <p:nvSpPr>
          <p:cNvPr id="91" name="Google Shape;91;g810e986175_0_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2" name="Google Shape;92;g810e986175_0_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6" name="Shape 96"/>
        <p:cNvGrpSpPr/>
        <p:nvPr/>
      </p:nvGrpSpPr>
      <p:grpSpPr>
        <a:xfrm>
          <a:off x="0" y="0"/>
          <a:ext cx="0" cy="0"/>
          <a:chOff x="0" y="0"/>
          <a:chExt cx="0" cy="0"/>
        </a:xfrm>
      </p:grpSpPr>
      <p:sp>
        <p:nvSpPr>
          <p:cNvPr id="97" name="Google Shape;97;g810e986175_0_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8" name="Google Shape;98;g810e986175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Google Shape;102;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3" name="Google Shape;103;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4" name="Google Shape;104;p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Google Shape;109;g711aa39c30_8_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0" name="Google Shape;110;g711aa39c30_8_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1" name="Google Shape;111;g711aa39c30_8_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7" name="Google Shape;117;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Google Shape;122;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3" name="Google Shape;123;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7" name="Shape 127"/>
        <p:cNvGrpSpPr/>
        <p:nvPr/>
      </p:nvGrpSpPr>
      <p:grpSpPr>
        <a:xfrm>
          <a:off x="0" y="0"/>
          <a:ext cx="0" cy="0"/>
          <a:chOff x="0" y="0"/>
          <a:chExt cx="0" cy="0"/>
        </a:xfrm>
      </p:grpSpPr>
      <p:sp>
        <p:nvSpPr>
          <p:cNvPr id="128" name="Google Shape;128;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9" name="Google Shape;129;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Google Shape;134;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5" name="Google Shape;135;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422030" y="1371600"/>
            <a:ext cx="8229600" cy="1828800"/>
          </a:xfrm>
          <a:prstGeom prst="rect">
            <a:avLst/>
          </a:prstGeom>
          <a:noFill/>
          <a:ln>
            <a:noFill/>
          </a:ln>
        </p:spPr>
        <p:txBody>
          <a:bodyPr anchorCtr="0" anchor="b" bIns="0" lIns="45700" spcFirstLastPara="1" rIns="45700" wrap="square" tIns="0">
            <a:noAutofit/>
          </a:bodyPr>
          <a:lstStyle>
            <a:lvl1pPr lvl="0" algn="ctr">
              <a:spcBef>
                <a:spcPts val="0"/>
              </a:spcBef>
              <a:spcAft>
                <a:spcPts val="0"/>
              </a:spcAft>
              <a:buClr>
                <a:srgbClr val="EAD594"/>
              </a:buClr>
              <a:buSzPts val="4800"/>
              <a:buFont typeface="Lucida Sans"/>
              <a:buNone/>
              <a:defRPr b="1" sz="4800" cap="none">
                <a:solidFill>
                  <a:srgbClr val="EAD594"/>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2"/>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20" name="Google Shape;20;p2"/>
          <p:cNvSpPr txBox="1"/>
          <p:nvPr>
            <p:ph idx="1" type="subTitle"/>
          </p:nvPr>
        </p:nvSpPr>
        <p:spPr>
          <a:xfrm>
            <a:off x="1371600" y="3331698"/>
            <a:ext cx="6400800" cy="1752600"/>
          </a:xfrm>
          <a:prstGeom prst="rect">
            <a:avLst/>
          </a:prstGeom>
          <a:noFill/>
          <a:ln>
            <a:noFill/>
          </a:ln>
        </p:spPr>
        <p:txBody>
          <a:bodyPr anchorCtr="0" anchor="t" bIns="45700" lIns="91425" spcFirstLastPara="1" rIns="91425" wrap="square" tIns="45700">
            <a:noAutofit/>
          </a:bodyPr>
          <a:lstStyle>
            <a:lvl1pPr lvl="0" algn="ctr">
              <a:spcBef>
                <a:spcPts val="560"/>
              </a:spcBef>
              <a:spcAft>
                <a:spcPts val="0"/>
              </a:spcAft>
              <a:buSzPts val="1820"/>
              <a:buNone/>
              <a:defRPr>
                <a:solidFill>
                  <a:schemeClr val="lt1"/>
                </a:solidFill>
              </a:defRPr>
            </a:lvl1pPr>
            <a:lvl2pPr lvl="1" algn="ctr">
              <a:spcBef>
                <a:spcPts val="360"/>
              </a:spcBef>
              <a:spcAft>
                <a:spcPts val="0"/>
              </a:spcAft>
              <a:buSzPts val="1440"/>
              <a:buNone/>
              <a:defRPr/>
            </a:lvl2pPr>
            <a:lvl3pPr lvl="2" algn="ctr">
              <a:spcBef>
                <a:spcPts val="360"/>
              </a:spcBef>
              <a:spcAft>
                <a:spcPts val="0"/>
              </a:spcAft>
              <a:buSzPts val="1710"/>
              <a:buNone/>
              <a:defRPr/>
            </a:lvl3pPr>
            <a:lvl4pPr lvl="3" algn="ctr">
              <a:spcBef>
                <a:spcPts val="360"/>
              </a:spcBef>
              <a:spcAft>
                <a:spcPts val="0"/>
              </a:spcAft>
              <a:buSzPts val="1800"/>
              <a:buNone/>
              <a:defRPr/>
            </a:lvl4pPr>
            <a:lvl5pPr lvl="4" algn="ctr">
              <a:spcBef>
                <a:spcPts val="360"/>
              </a:spcBef>
              <a:spcAft>
                <a:spcPts val="0"/>
              </a:spcAft>
              <a:buSzPts val="1800"/>
              <a:buNone/>
              <a:defRPr/>
            </a:lvl5pPr>
            <a:lvl6pPr lvl="5" algn="ctr">
              <a:spcBef>
                <a:spcPts val="360"/>
              </a:spcBef>
              <a:spcAft>
                <a:spcPts val="0"/>
              </a:spcAft>
              <a:buSzPts val="1800"/>
              <a:buNone/>
              <a:defRPr/>
            </a:lvl6pPr>
            <a:lvl7pPr lvl="6" algn="ctr">
              <a:spcBef>
                <a:spcPts val="360"/>
              </a:spcBef>
              <a:spcAft>
                <a:spcPts val="0"/>
              </a:spcAft>
              <a:buSzPts val="180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rgbClr val="EAD59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1"/>
          <p:cNvSpPr txBox="1"/>
          <p:nvPr>
            <p:ph idx="1" type="body"/>
          </p:nvPr>
        </p:nvSpPr>
        <p:spPr>
          <a:xfrm rot="5400000">
            <a:off x="2217420" y="-160020"/>
            <a:ext cx="4709160" cy="8229600"/>
          </a:xfrm>
          <a:prstGeom prst="rect">
            <a:avLst/>
          </a:prstGeom>
          <a:noFill/>
          <a:ln>
            <a:noFill/>
          </a:ln>
        </p:spPr>
        <p:txBody>
          <a:bodyPr anchorCtr="0" anchor="t" bIns="45700" lIns="91425" spcFirstLastPara="1" rIns="91425" wrap="square" tIns="45700">
            <a:noAutofit/>
          </a:bodyPr>
          <a:lstStyle>
            <a:lvl1pPr indent="-302895" lvl="0" marL="457200" algn="l">
              <a:spcBef>
                <a:spcPts val="360"/>
              </a:spcBef>
              <a:spcAft>
                <a:spcPts val="0"/>
              </a:spcAft>
              <a:buSzPts val="1170"/>
              <a:buChar char="▣"/>
              <a:defRPr/>
            </a:lvl1pPr>
            <a:lvl2pPr indent="-320040" lvl="1" marL="914400" algn="l">
              <a:spcBef>
                <a:spcPts val="360"/>
              </a:spcBef>
              <a:spcAft>
                <a:spcPts val="0"/>
              </a:spcAft>
              <a:buSzPts val="1440"/>
              <a:buChar char="◼"/>
              <a:defRPr/>
            </a:lvl2pPr>
            <a:lvl3pPr indent="-337185" lvl="2" marL="1371600" algn="l">
              <a:spcBef>
                <a:spcPts val="360"/>
              </a:spcBef>
              <a:spcAft>
                <a:spcPts val="0"/>
              </a:spcAft>
              <a:buSzPts val="171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75" name="Google Shape;75;p11"/>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rgbClr val="EAD59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02895" lvl="0" marL="457200" algn="l">
              <a:spcBef>
                <a:spcPts val="360"/>
              </a:spcBef>
              <a:spcAft>
                <a:spcPts val="0"/>
              </a:spcAft>
              <a:buSzPts val="1170"/>
              <a:buChar char="▣"/>
              <a:defRPr/>
            </a:lvl1pPr>
            <a:lvl2pPr indent="-320040" lvl="1" marL="914400" algn="l">
              <a:spcBef>
                <a:spcPts val="360"/>
              </a:spcBef>
              <a:spcAft>
                <a:spcPts val="0"/>
              </a:spcAft>
              <a:buSzPts val="1440"/>
              <a:buChar char="◼"/>
              <a:defRPr/>
            </a:lvl2pPr>
            <a:lvl3pPr indent="-337185" lvl="2" marL="1371600" algn="l">
              <a:spcBef>
                <a:spcPts val="360"/>
              </a:spcBef>
              <a:spcAft>
                <a:spcPts val="0"/>
              </a:spcAft>
              <a:buSzPts val="171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1" name="Google Shape;81;p12"/>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1" name="Shape 21"/>
        <p:cNvGrpSpPr/>
        <p:nvPr/>
      </p:nvGrpSpPr>
      <p:grpSpPr>
        <a:xfrm>
          <a:off x="0" y="0"/>
          <a:ext cx="0" cy="0"/>
          <a:chOff x="0" y="0"/>
          <a:chExt cx="0" cy="0"/>
        </a:xfrm>
      </p:grpSpPr>
      <p:sp>
        <p:nvSpPr>
          <p:cNvPr id="22" name="Google Shape;22;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rgbClr val="EAD59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
          <p:cNvSpPr txBox="1"/>
          <p:nvPr>
            <p:ph idx="1" type="body"/>
          </p:nvPr>
        </p:nvSpPr>
        <p:spPr>
          <a:xfrm>
            <a:off x="457200" y="1600200"/>
            <a:ext cx="8229600" cy="4709160"/>
          </a:xfrm>
          <a:prstGeom prst="rect">
            <a:avLst/>
          </a:prstGeom>
          <a:noFill/>
          <a:ln>
            <a:noFill/>
          </a:ln>
        </p:spPr>
        <p:txBody>
          <a:bodyPr anchorCtr="0" anchor="t" bIns="45700" lIns="91425" spcFirstLastPara="1" rIns="91425" wrap="square" tIns="45700">
            <a:noAutofit/>
          </a:bodyPr>
          <a:lstStyle>
            <a:lvl1pPr indent="-302895" lvl="0" marL="457200" algn="l">
              <a:spcBef>
                <a:spcPts val="360"/>
              </a:spcBef>
              <a:spcAft>
                <a:spcPts val="0"/>
              </a:spcAft>
              <a:buSzPts val="1170"/>
              <a:buChar char="▣"/>
              <a:defRPr/>
            </a:lvl1pPr>
            <a:lvl2pPr indent="-320040" lvl="1" marL="914400" algn="l">
              <a:spcBef>
                <a:spcPts val="360"/>
              </a:spcBef>
              <a:spcAft>
                <a:spcPts val="0"/>
              </a:spcAft>
              <a:buSzPts val="1440"/>
              <a:buChar char="◼"/>
              <a:defRPr/>
            </a:lvl2pPr>
            <a:lvl3pPr indent="-337185" lvl="2" marL="1371600" algn="l">
              <a:spcBef>
                <a:spcPts val="360"/>
              </a:spcBef>
              <a:spcAft>
                <a:spcPts val="0"/>
              </a:spcAft>
              <a:buSzPts val="171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24" name="Google Shape;24;p3"/>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blipFill>
          <a:blip r:embed="rId2">
            <a:alphaModFix/>
          </a:blip>
          <a:stretch>
            <a:fillRect/>
          </a:stretch>
        </a:blipFill>
      </p:bgPr>
    </p:bg>
    <p:spTree>
      <p:nvGrpSpPr>
        <p:cNvPr id="27" name="Shape 27"/>
        <p:cNvGrpSpPr/>
        <p:nvPr/>
      </p:nvGrpSpPr>
      <p:grpSpPr>
        <a:xfrm>
          <a:off x="0" y="0"/>
          <a:ext cx="0" cy="0"/>
          <a:chOff x="0" y="0"/>
          <a:chExt cx="0" cy="0"/>
        </a:xfrm>
      </p:grpSpPr>
      <p:sp>
        <p:nvSpPr>
          <p:cNvPr id="28" name="Google Shape;28;p4"/>
          <p:cNvSpPr txBox="1"/>
          <p:nvPr>
            <p:ph type="title"/>
          </p:nvPr>
        </p:nvSpPr>
        <p:spPr>
          <a:xfrm>
            <a:off x="1600200" y="609600"/>
            <a:ext cx="7086600" cy="1828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Clr>
                <a:srgbClr val="DCC577"/>
              </a:buClr>
              <a:buSzPts val="4800"/>
              <a:buFont typeface="Lucida Sans"/>
              <a:buNone/>
              <a:defRPr b="1" sz="4800" cap="none">
                <a:solidFill>
                  <a:srgbClr val="DCC577"/>
                </a:solidFill>
                <a:latin typeface="Lucida Sans"/>
                <a:ea typeface="Lucida Sans"/>
                <a:cs typeface="Lucida Sans"/>
                <a:sym typeface="Lucida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4"/>
          <p:cNvSpPr txBox="1"/>
          <p:nvPr>
            <p:ph idx="1" type="body"/>
          </p:nvPr>
        </p:nvSpPr>
        <p:spPr>
          <a:xfrm>
            <a:off x="1600200" y="2507786"/>
            <a:ext cx="7086600" cy="1509712"/>
          </a:xfrm>
          <a:prstGeom prst="rect">
            <a:avLst/>
          </a:prstGeom>
          <a:noFill/>
          <a:ln>
            <a:noFill/>
          </a:ln>
        </p:spPr>
        <p:txBody>
          <a:bodyPr anchorCtr="0" anchor="t" bIns="45700" lIns="91425" spcFirstLastPara="1" rIns="91425" wrap="square" tIns="45700">
            <a:noAutofit/>
          </a:bodyPr>
          <a:lstStyle>
            <a:lvl1pPr indent="-228600" lvl="0" marL="457200" algn="l">
              <a:spcBef>
                <a:spcPts val="400"/>
              </a:spcBef>
              <a:spcAft>
                <a:spcPts val="0"/>
              </a:spcAft>
              <a:buSzPts val="1300"/>
              <a:buNone/>
              <a:defRPr sz="2000">
                <a:solidFill>
                  <a:schemeClr val="lt1"/>
                </a:solidFill>
              </a:defRPr>
            </a:lvl1pPr>
            <a:lvl2pPr indent="-228600" lvl="1" marL="914400" algn="l">
              <a:spcBef>
                <a:spcPts val="360"/>
              </a:spcBef>
              <a:spcAft>
                <a:spcPts val="0"/>
              </a:spcAft>
              <a:buSzPts val="1440"/>
              <a:buNone/>
              <a:defRPr sz="1800">
                <a:solidFill>
                  <a:schemeClr val="lt1"/>
                </a:solidFill>
              </a:defRPr>
            </a:lvl2pPr>
            <a:lvl3pPr indent="-228600" lvl="2" marL="1371600" algn="l">
              <a:spcBef>
                <a:spcPts val="320"/>
              </a:spcBef>
              <a:spcAft>
                <a:spcPts val="0"/>
              </a:spcAft>
              <a:buSzPts val="1520"/>
              <a:buNone/>
              <a:defRPr sz="1600">
                <a:solidFill>
                  <a:schemeClr val="lt1"/>
                </a:solidFill>
              </a:defRPr>
            </a:lvl3pPr>
            <a:lvl4pPr indent="-228600" lvl="3" marL="1828800" algn="l">
              <a:spcBef>
                <a:spcPts val="280"/>
              </a:spcBef>
              <a:spcAft>
                <a:spcPts val="0"/>
              </a:spcAft>
              <a:buSzPts val="1400"/>
              <a:buNone/>
              <a:defRPr sz="1400">
                <a:solidFill>
                  <a:schemeClr val="lt1"/>
                </a:solidFill>
              </a:defRPr>
            </a:lvl4pPr>
            <a:lvl5pPr indent="-228600" lvl="4" marL="2286000" algn="l">
              <a:spcBef>
                <a:spcPts val="280"/>
              </a:spcBef>
              <a:spcAft>
                <a:spcPts val="0"/>
              </a:spcAft>
              <a:buSzPts val="1400"/>
              <a:buNone/>
              <a:defRPr sz="1400">
                <a:solidFill>
                  <a:schemeClr val="lt1"/>
                </a:solidFill>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0" name="Google Shape;30;p4"/>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4"/>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4"/>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3" name="Shape 33"/>
        <p:cNvGrpSpPr/>
        <p:nvPr/>
      </p:nvGrpSpPr>
      <p:grpSpPr>
        <a:xfrm>
          <a:off x="0" y="0"/>
          <a:ext cx="0" cy="0"/>
          <a:chOff x="0" y="0"/>
          <a:chExt cx="0" cy="0"/>
        </a:xfrm>
      </p:grpSpPr>
      <p:sp>
        <p:nvSpPr>
          <p:cNvPr id="34" name="Google Shape;34;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rgbClr val="EAD59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335915" lvl="0" marL="457200" algn="l">
              <a:spcBef>
                <a:spcPts val="520"/>
              </a:spcBef>
              <a:spcAft>
                <a:spcPts val="0"/>
              </a:spcAft>
              <a:buSzPts val="1690"/>
              <a:buChar char="▣"/>
              <a:defRPr sz="2600"/>
            </a:lvl1pPr>
            <a:lvl2pPr indent="-350519" lvl="1" marL="914400" algn="l">
              <a:spcBef>
                <a:spcPts val="480"/>
              </a:spcBef>
              <a:spcAft>
                <a:spcPts val="0"/>
              </a:spcAft>
              <a:buSzPts val="1920"/>
              <a:buChar char="◼"/>
              <a:defRPr sz="2400"/>
            </a:lvl2pPr>
            <a:lvl3pPr indent="-349250" lvl="2" marL="1371600" algn="l">
              <a:spcBef>
                <a:spcPts val="400"/>
              </a:spcBef>
              <a:spcAft>
                <a:spcPts val="0"/>
              </a:spcAft>
              <a:buSzPts val="19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6" name="Google Shape;36;p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335915" lvl="0" marL="457200" algn="l">
              <a:spcBef>
                <a:spcPts val="520"/>
              </a:spcBef>
              <a:spcAft>
                <a:spcPts val="0"/>
              </a:spcAft>
              <a:buSzPts val="1690"/>
              <a:buChar char="▣"/>
              <a:defRPr sz="2600"/>
            </a:lvl1pPr>
            <a:lvl2pPr indent="-350519" lvl="1" marL="914400" algn="l">
              <a:spcBef>
                <a:spcPts val="480"/>
              </a:spcBef>
              <a:spcAft>
                <a:spcPts val="0"/>
              </a:spcAft>
              <a:buSzPts val="1920"/>
              <a:buChar char="◼"/>
              <a:defRPr sz="2400"/>
            </a:lvl2pPr>
            <a:lvl3pPr indent="-349250" lvl="2" marL="1371600" algn="l">
              <a:spcBef>
                <a:spcPts val="400"/>
              </a:spcBef>
              <a:spcAft>
                <a:spcPts val="0"/>
              </a:spcAft>
              <a:buSzPts val="19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7" name="Google Shape;37;p5"/>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5"/>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5"/>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40" name="Shape 40"/>
        <p:cNvGrpSpPr/>
        <p:nvPr/>
      </p:nvGrpSpPr>
      <p:grpSpPr>
        <a:xfrm>
          <a:off x="0" y="0"/>
          <a:ext cx="0" cy="0"/>
          <a:chOff x="0" y="0"/>
          <a:chExt cx="0" cy="0"/>
        </a:xfrm>
      </p:grpSpPr>
      <p:sp>
        <p:nvSpPr>
          <p:cNvPr id="41" name="Google Shape;41;p6"/>
          <p:cNvSpPr txBox="1"/>
          <p:nvPr>
            <p:ph type="title"/>
          </p:nvPr>
        </p:nvSpPr>
        <p:spPr>
          <a:xfrm>
            <a:off x="457200" y="273050"/>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rgbClr val="EAD594"/>
              </a:buClr>
              <a:buSzPts val="4100"/>
              <a:buFont typeface="Lucida Sans"/>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6"/>
          <p:cNvSpPr txBox="1"/>
          <p:nvPr>
            <p:ph idx="1" type="body"/>
          </p:nvPr>
        </p:nvSpPr>
        <p:spPr>
          <a:xfrm>
            <a:off x="457200" y="1535112"/>
            <a:ext cx="4040188" cy="750887"/>
          </a:xfrm>
          <a:prstGeom prst="rect">
            <a:avLst/>
          </a:prstGeom>
          <a:noFill/>
          <a:ln>
            <a:noFill/>
          </a:ln>
        </p:spPr>
        <p:txBody>
          <a:bodyPr anchorCtr="0" anchor="ctr" bIns="45700" lIns="91425" spcFirstLastPara="1" rIns="91425" wrap="square" tIns="45700">
            <a:noAutofit/>
          </a:bodyPr>
          <a:lstStyle>
            <a:lvl1pPr indent="-228600" lvl="0" marL="457200" algn="l">
              <a:spcBef>
                <a:spcPts val="480"/>
              </a:spcBef>
              <a:spcAft>
                <a:spcPts val="0"/>
              </a:spcAft>
              <a:buSzPts val="1560"/>
              <a:buNone/>
              <a:defRPr b="0" sz="2400" cap="none">
                <a:solidFill>
                  <a:schemeClr val="lt1"/>
                </a:solidFill>
              </a:defRPr>
            </a:lvl1pPr>
            <a:lvl2pPr indent="-228600" lvl="1" marL="914400" algn="l">
              <a:spcBef>
                <a:spcPts val="400"/>
              </a:spcBef>
              <a:spcAft>
                <a:spcPts val="0"/>
              </a:spcAft>
              <a:buSzPts val="1600"/>
              <a:buNone/>
              <a:defRPr b="1" sz="2000"/>
            </a:lvl2pPr>
            <a:lvl3pPr indent="-228600" lvl="2" marL="1371600" algn="l">
              <a:spcBef>
                <a:spcPts val="360"/>
              </a:spcBef>
              <a:spcAft>
                <a:spcPts val="0"/>
              </a:spcAft>
              <a:buSzPts val="171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3" name="Google Shape;43;p6"/>
          <p:cNvSpPr txBox="1"/>
          <p:nvPr>
            <p:ph idx="2" type="body"/>
          </p:nvPr>
        </p:nvSpPr>
        <p:spPr>
          <a:xfrm>
            <a:off x="4645025" y="1535112"/>
            <a:ext cx="4041775" cy="750887"/>
          </a:xfrm>
          <a:prstGeom prst="rect">
            <a:avLst/>
          </a:prstGeom>
          <a:noFill/>
          <a:ln>
            <a:noFill/>
          </a:ln>
        </p:spPr>
        <p:txBody>
          <a:bodyPr anchorCtr="0" anchor="ctr" bIns="45700" lIns="91425" spcFirstLastPara="1" rIns="91425" wrap="square" tIns="45700">
            <a:noAutofit/>
          </a:bodyPr>
          <a:lstStyle>
            <a:lvl1pPr indent="-228600" lvl="0" marL="457200" algn="l">
              <a:spcBef>
                <a:spcPts val="480"/>
              </a:spcBef>
              <a:spcAft>
                <a:spcPts val="0"/>
              </a:spcAft>
              <a:buSzPts val="1560"/>
              <a:buNone/>
              <a:defRPr b="0" sz="2400" cap="none">
                <a:solidFill>
                  <a:schemeClr val="lt1"/>
                </a:solidFill>
              </a:defRPr>
            </a:lvl1pPr>
            <a:lvl2pPr indent="-228600" lvl="1" marL="914400" algn="l">
              <a:spcBef>
                <a:spcPts val="400"/>
              </a:spcBef>
              <a:spcAft>
                <a:spcPts val="0"/>
              </a:spcAft>
              <a:buSzPts val="1600"/>
              <a:buNone/>
              <a:defRPr b="1" sz="2000"/>
            </a:lvl2pPr>
            <a:lvl3pPr indent="-228600" lvl="2" marL="1371600" algn="l">
              <a:spcBef>
                <a:spcPts val="360"/>
              </a:spcBef>
              <a:spcAft>
                <a:spcPts val="0"/>
              </a:spcAft>
              <a:buSzPts val="171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4" name="Google Shape;44;p6"/>
          <p:cNvSpPr txBox="1"/>
          <p:nvPr>
            <p:ph idx="3" type="body"/>
          </p:nvPr>
        </p:nvSpPr>
        <p:spPr>
          <a:xfrm>
            <a:off x="457200" y="2362200"/>
            <a:ext cx="4040188" cy="3763963"/>
          </a:xfrm>
          <a:prstGeom prst="rect">
            <a:avLst/>
          </a:prstGeom>
          <a:noFill/>
          <a:ln>
            <a:noFill/>
          </a:ln>
        </p:spPr>
        <p:txBody>
          <a:bodyPr anchorCtr="0" anchor="t" bIns="45700" lIns="91425" spcFirstLastPara="1" rIns="91425" wrap="square" tIns="45700">
            <a:noAutofit/>
          </a:bodyPr>
          <a:lstStyle>
            <a:lvl1pPr indent="-327660" lvl="0" marL="457200" algn="l">
              <a:spcBef>
                <a:spcPts val="480"/>
              </a:spcBef>
              <a:spcAft>
                <a:spcPts val="0"/>
              </a:spcAft>
              <a:buSzPts val="1560"/>
              <a:buChar char="▣"/>
              <a:defRPr sz="2400"/>
            </a:lvl1pPr>
            <a:lvl2pPr indent="-330200" lvl="1" marL="914400" algn="l">
              <a:spcBef>
                <a:spcPts val="400"/>
              </a:spcBef>
              <a:spcAft>
                <a:spcPts val="0"/>
              </a:spcAft>
              <a:buSzPts val="1600"/>
              <a:buChar char="◼"/>
              <a:defRPr sz="2000"/>
            </a:lvl2pPr>
            <a:lvl3pPr indent="-337185" lvl="2" marL="1371600" algn="l">
              <a:spcBef>
                <a:spcPts val="360"/>
              </a:spcBef>
              <a:spcAft>
                <a:spcPts val="0"/>
              </a:spcAft>
              <a:buSzPts val="171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5" name="Google Shape;45;p6"/>
          <p:cNvSpPr txBox="1"/>
          <p:nvPr>
            <p:ph idx="4" type="body"/>
          </p:nvPr>
        </p:nvSpPr>
        <p:spPr>
          <a:xfrm>
            <a:off x="4645025" y="2362200"/>
            <a:ext cx="4041775" cy="3763963"/>
          </a:xfrm>
          <a:prstGeom prst="rect">
            <a:avLst/>
          </a:prstGeom>
          <a:noFill/>
          <a:ln>
            <a:noFill/>
          </a:ln>
        </p:spPr>
        <p:txBody>
          <a:bodyPr anchorCtr="0" anchor="t" bIns="45700" lIns="91425" spcFirstLastPara="1" rIns="91425" wrap="square" tIns="45700">
            <a:noAutofit/>
          </a:bodyPr>
          <a:lstStyle>
            <a:lvl1pPr indent="-327660" lvl="0" marL="457200" algn="l">
              <a:spcBef>
                <a:spcPts val="480"/>
              </a:spcBef>
              <a:spcAft>
                <a:spcPts val="0"/>
              </a:spcAft>
              <a:buSzPts val="1560"/>
              <a:buChar char="▣"/>
              <a:defRPr sz="2400"/>
            </a:lvl1pPr>
            <a:lvl2pPr indent="-330200" lvl="1" marL="914400" algn="l">
              <a:spcBef>
                <a:spcPts val="400"/>
              </a:spcBef>
              <a:spcAft>
                <a:spcPts val="0"/>
              </a:spcAft>
              <a:buSzPts val="1600"/>
              <a:buChar char="◼"/>
              <a:defRPr sz="2000"/>
            </a:lvl2pPr>
            <a:lvl3pPr indent="-337185" lvl="2" marL="1371600" algn="l">
              <a:spcBef>
                <a:spcPts val="360"/>
              </a:spcBef>
              <a:spcAft>
                <a:spcPts val="0"/>
              </a:spcAft>
              <a:buSzPts val="171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6" name="Google Shape;46;p6"/>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6"/>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6"/>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49" name="Shape 49"/>
        <p:cNvGrpSpPr/>
        <p:nvPr/>
      </p:nvGrpSpPr>
      <p:grpSpPr>
        <a:xfrm>
          <a:off x="0" y="0"/>
          <a:ext cx="0" cy="0"/>
          <a:chOff x="0" y="0"/>
          <a:chExt cx="0" cy="0"/>
        </a:xfrm>
      </p:grpSpPr>
      <p:sp>
        <p:nvSpPr>
          <p:cNvPr id="50" name="Google Shape;50;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rgbClr val="EAD59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7"/>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7"/>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4" name="Shape 54"/>
        <p:cNvGrpSpPr/>
        <p:nvPr/>
      </p:nvGrpSpPr>
      <p:grpSpPr>
        <a:xfrm>
          <a:off x="0" y="0"/>
          <a:ext cx="0" cy="0"/>
          <a:chOff x="0" y="0"/>
          <a:chExt cx="0" cy="0"/>
        </a:xfrm>
      </p:grpSpPr>
      <p:sp>
        <p:nvSpPr>
          <p:cNvPr id="55" name="Google Shape;55;p8"/>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rgbClr val="F4DB8A"/>
              </a:buClr>
              <a:buSzPts val="2200"/>
              <a:buFont typeface="Lucida Sans"/>
              <a:buNone/>
              <a:defRPr b="0" sz="2200">
                <a:solidFill>
                  <a:srgbClr val="F4DB8A"/>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9"/>
          <p:cNvSpPr txBox="1"/>
          <p:nvPr>
            <p:ph idx="1" type="body"/>
          </p:nvPr>
        </p:nvSpPr>
        <p:spPr>
          <a:xfrm>
            <a:off x="457200" y="1524000"/>
            <a:ext cx="3008313" cy="46021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SzPts val="910"/>
              <a:buNone/>
              <a:defRPr sz="1400"/>
            </a:lvl1pPr>
            <a:lvl2pPr indent="-228600" lvl="1" marL="914400" algn="l">
              <a:spcBef>
                <a:spcPts val="240"/>
              </a:spcBef>
              <a:spcAft>
                <a:spcPts val="0"/>
              </a:spcAft>
              <a:buSzPts val="960"/>
              <a:buNone/>
              <a:defRPr sz="1200"/>
            </a:lvl2pPr>
            <a:lvl3pPr indent="-228600" lvl="2" marL="1371600" algn="l">
              <a:spcBef>
                <a:spcPts val="200"/>
              </a:spcBef>
              <a:spcAft>
                <a:spcPts val="0"/>
              </a:spcAft>
              <a:buSzPts val="95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1" name="Google Shape;61;p9"/>
          <p:cNvSpPr txBox="1"/>
          <p:nvPr>
            <p:ph idx="2"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335915" lvl="0" marL="457200" algn="l">
              <a:spcBef>
                <a:spcPts val="520"/>
              </a:spcBef>
              <a:spcAft>
                <a:spcPts val="0"/>
              </a:spcAft>
              <a:buSzPts val="1690"/>
              <a:buChar char="▣"/>
              <a:defRPr sz="2600"/>
            </a:lvl1pPr>
            <a:lvl2pPr indent="-350519" lvl="1" marL="914400" algn="l">
              <a:spcBef>
                <a:spcPts val="480"/>
              </a:spcBef>
              <a:spcAft>
                <a:spcPts val="0"/>
              </a:spcAft>
              <a:buSzPts val="1920"/>
              <a:buChar char="◼"/>
              <a:defRPr sz="2400"/>
            </a:lvl2pPr>
            <a:lvl3pPr indent="-361314" lvl="2" marL="1371600" algn="l">
              <a:spcBef>
                <a:spcPts val="440"/>
              </a:spcBef>
              <a:spcAft>
                <a:spcPts val="0"/>
              </a:spcAft>
              <a:buSzPts val="2090"/>
              <a:buChar char="🢭"/>
              <a:defRPr sz="2200"/>
            </a:lvl3pPr>
            <a:lvl4pPr indent="-355600" lvl="3" marL="1828800" algn="l">
              <a:spcBef>
                <a:spcPts val="400"/>
              </a:spcBef>
              <a:spcAft>
                <a:spcPts val="0"/>
              </a:spcAft>
              <a:buSzPts val="2000"/>
              <a:buChar char="🢝"/>
              <a:defRPr sz="20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2" name="Google Shape;62;p9"/>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1828800" y="609600"/>
            <a:ext cx="5486400" cy="522288"/>
          </a:xfrm>
          <a:prstGeom prst="rect">
            <a:avLst/>
          </a:prstGeom>
          <a:noFill/>
          <a:ln>
            <a:noFill/>
          </a:ln>
        </p:spPr>
        <p:txBody>
          <a:bodyPr anchorCtr="0" anchor="b" bIns="0" lIns="45700" spcFirstLastPara="1" rIns="45700" wrap="square" tIns="45700">
            <a:noAutofit/>
          </a:bodyPr>
          <a:lstStyle>
            <a:lvl1pPr lvl="0" algn="ctr">
              <a:spcBef>
                <a:spcPts val="0"/>
              </a:spcBef>
              <a:spcAft>
                <a:spcPts val="0"/>
              </a:spcAft>
              <a:buClr>
                <a:srgbClr val="EAD594"/>
              </a:buClr>
              <a:buSzPts val="2000"/>
              <a:buFont typeface="Lucida Sans"/>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0"/>
          <p:cNvSpPr/>
          <p:nvPr>
            <p:ph idx="2" type="pic"/>
          </p:nvPr>
        </p:nvSpPr>
        <p:spPr>
          <a:xfrm>
            <a:off x="1828800" y="1831975"/>
            <a:ext cx="5486400" cy="3962400"/>
          </a:xfrm>
          <a:prstGeom prst="rect">
            <a:avLst/>
          </a:prstGeom>
          <a:solidFill>
            <a:schemeClr val="dk2"/>
          </a:solidFill>
          <a:ln cap="sq" cmpd="sng" w="44450">
            <a:solidFill>
              <a:srgbClr val="FFFFFF"/>
            </a:solidFill>
            <a:prstDash val="solid"/>
            <a:miter lim="800000"/>
            <a:headEnd len="sm" w="sm" type="none"/>
            <a:tailEnd len="sm" w="sm" type="none"/>
          </a:ln>
          <a:effectLst>
            <a:outerShdw blurRad="190500" dir="2700000" dist="228600" sy="90000">
              <a:srgbClr val="000000">
                <a:alpha val="24705"/>
              </a:srgbClr>
            </a:outerShdw>
          </a:effectLst>
        </p:spPr>
        <p:txBody>
          <a:bodyPr anchorCtr="0" anchor="t" bIns="45700" lIns="91425" spcFirstLastPara="1" rIns="91425" wrap="square" tIns="45700">
            <a:noAutofit/>
          </a:bodyPr>
          <a:lstStyle>
            <a:lvl1pPr lvl="0" marR="0" rtl="0" algn="l">
              <a:spcBef>
                <a:spcPts val="640"/>
              </a:spcBef>
              <a:spcAft>
                <a:spcPts val="0"/>
              </a:spcAft>
              <a:buClr>
                <a:srgbClr val="F9F9F9"/>
              </a:buClr>
              <a:buSzPts val="2080"/>
              <a:buFont typeface="Noto Sans Symbols"/>
              <a:buNone/>
              <a:defRPr b="0" i="0" sz="3200" u="none" cap="none" strike="noStrike">
                <a:solidFill>
                  <a:schemeClr val="lt1"/>
                </a:solidFill>
                <a:latin typeface="Book Antiqua"/>
                <a:ea typeface="Book Antiqua"/>
                <a:cs typeface="Book Antiqua"/>
                <a:sym typeface="Book Antiqua"/>
              </a:defRPr>
            </a:lvl1pPr>
            <a:lvl2pPr lvl="1" marR="0" rtl="0" algn="l">
              <a:spcBef>
                <a:spcPts val="480"/>
              </a:spcBef>
              <a:spcAft>
                <a:spcPts val="0"/>
              </a:spcAft>
              <a:buClr>
                <a:schemeClr val="lt1"/>
              </a:buClr>
              <a:buSzPts val="1920"/>
              <a:buFont typeface="Noto Sans Symbols"/>
              <a:buChar char="◼"/>
              <a:defRPr b="0" i="0" sz="2400" u="none" cap="none" strike="noStrike">
                <a:solidFill>
                  <a:schemeClr val="lt1"/>
                </a:solidFill>
                <a:latin typeface="Book Antiqua"/>
                <a:ea typeface="Book Antiqua"/>
                <a:cs typeface="Book Antiqua"/>
                <a:sym typeface="Book Antiqua"/>
              </a:defRPr>
            </a:lvl2pPr>
            <a:lvl3pPr lvl="2" marR="0" rtl="0" algn="l">
              <a:spcBef>
                <a:spcPts val="440"/>
              </a:spcBef>
              <a:spcAft>
                <a:spcPts val="0"/>
              </a:spcAft>
              <a:buClr>
                <a:schemeClr val="lt1"/>
              </a:buClr>
              <a:buSzPts val="2090"/>
              <a:buFont typeface="Noto Sans Symbols"/>
              <a:buChar char="🢭"/>
              <a:defRPr b="0" i="0" sz="2200" u="none" cap="none" strike="noStrike">
                <a:solidFill>
                  <a:schemeClr val="lt1"/>
                </a:solidFill>
                <a:latin typeface="Book Antiqua"/>
                <a:ea typeface="Book Antiqua"/>
                <a:cs typeface="Book Antiqua"/>
                <a:sym typeface="Book Antiqua"/>
              </a:defRPr>
            </a:lvl3pPr>
            <a:lvl4pPr lvl="3" marR="0" rtl="0" algn="l">
              <a:spcBef>
                <a:spcPts val="400"/>
              </a:spcBef>
              <a:spcAft>
                <a:spcPts val="0"/>
              </a:spcAft>
              <a:buClr>
                <a:schemeClr val="lt1"/>
              </a:buClr>
              <a:buSzPts val="2000"/>
              <a:buFont typeface="Noto Sans Symbols"/>
              <a:buChar char="🢝"/>
              <a:defRPr b="0" i="0" sz="2000" u="none" cap="none" strike="noStrike">
                <a:solidFill>
                  <a:schemeClr val="lt1"/>
                </a:solidFill>
                <a:latin typeface="Book Antiqua"/>
                <a:ea typeface="Book Antiqua"/>
                <a:cs typeface="Book Antiqua"/>
                <a:sym typeface="Book Antiqua"/>
              </a:defRPr>
            </a:lvl4pPr>
            <a:lvl5pPr lvl="4" marR="0" rtl="0" algn="l">
              <a:spcBef>
                <a:spcPts val="400"/>
              </a:spcBef>
              <a:spcAft>
                <a:spcPts val="0"/>
              </a:spcAft>
              <a:buClr>
                <a:schemeClr val="lt1"/>
              </a:buClr>
              <a:buSzPts val="2000"/>
              <a:buFont typeface="Noto Sans Symbols"/>
              <a:buChar char="■"/>
              <a:defRPr b="0" i="0" sz="2000" u="none" cap="none" strike="noStrike">
                <a:solidFill>
                  <a:schemeClr val="lt1"/>
                </a:solidFill>
                <a:latin typeface="Book Antiqua"/>
                <a:ea typeface="Book Antiqua"/>
                <a:cs typeface="Book Antiqua"/>
                <a:sym typeface="Book Antiqua"/>
              </a:defRPr>
            </a:lvl5pPr>
            <a:lvl6pPr lvl="5" marR="0" rtl="0" algn="l">
              <a:spcBef>
                <a:spcPts val="360"/>
              </a:spcBef>
              <a:spcAft>
                <a:spcPts val="0"/>
              </a:spcAft>
              <a:buClr>
                <a:schemeClr val="lt1"/>
              </a:buClr>
              <a:buSzPts val="1800"/>
              <a:buFont typeface="Noto Sans Symbols"/>
              <a:buChar char="🢝"/>
              <a:defRPr b="0" i="0" sz="1800" u="none" cap="none" strike="noStrike">
                <a:solidFill>
                  <a:schemeClr val="lt1"/>
                </a:solidFill>
                <a:latin typeface="Book Antiqua"/>
                <a:ea typeface="Book Antiqua"/>
                <a:cs typeface="Book Antiqua"/>
                <a:sym typeface="Book Antiqua"/>
              </a:defRPr>
            </a:lvl6pPr>
            <a:lvl7pPr lvl="6" marR="0" rtl="0" algn="l">
              <a:spcBef>
                <a:spcPts val="320"/>
              </a:spcBef>
              <a:spcAft>
                <a:spcPts val="0"/>
              </a:spcAft>
              <a:buClr>
                <a:schemeClr val="lt1"/>
              </a:buClr>
              <a:buSzPts val="1600"/>
              <a:buFont typeface="Noto Sans Symbols"/>
              <a:buChar char="●"/>
              <a:defRPr b="0" i="0" sz="1600" u="none" cap="none" strike="noStrike">
                <a:solidFill>
                  <a:schemeClr val="lt1"/>
                </a:solidFill>
                <a:latin typeface="Book Antiqua"/>
                <a:ea typeface="Book Antiqua"/>
                <a:cs typeface="Book Antiqua"/>
                <a:sym typeface="Book Antiqua"/>
              </a:defRPr>
            </a:lvl7pPr>
            <a:lvl8pPr lvl="7" marR="0" rtl="0" algn="l">
              <a:spcBef>
                <a:spcPts val="280"/>
              </a:spcBef>
              <a:spcAft>
                <a:spcPts val="0"/>
              </a:spcAft>
              <a:buClr>
                <a:schemeClr val="lt1"/>
              </a:buClr>
              <a:buSzPts val="1400"/>
              <a:buFont typeface="Noto Sans Symbols"/>
              <a:buChar char="●"/>
              <a:defRPr b="0" i="0" sz="1400" u="none" cap="none" strike="noStrike">
                <a:solidFill>
                  <a:schemeClr val="lt1"/>
                </a:solidFill>
                <a:latin typeface="Book Antiqua"/>
                <a:ea typeface="Book Antiqua"/>
                <a:cs typeface="Book Antiqua"/>
                <a:sym typeface="Book Antiqua"/>
              </a:defRPr>
            </a:lvl8pPr>
            <a:lvl9pPr lvl="8" marR="0" rtl="0" algn="l">
              <a:spcBef>
                <a:spcPts val="280"/>
              </a:spcBef>
              <a:spcAft>
                <a:spcPts val="0"/>
              </a:spcAft>
              <a:buClr>
                <a:schemeClr val="lt1"/>
              </a:buClr>
              <a:buSzPts val="1400"/>
              <a:buFont typeface="Noto Sans Symbols"/>
              <a:buChar char="●"/>
              <a:defRPr b="0" i="0" sz="1400" u="none" cap="none" strike="noStrike">
                <a:solidFill>
                  <a:schemeClr val="lt1"/>
                </a:solidFill>
                <a:latin typeface="Book Antiqua"/>
                <a:ea typeface="Book Antiqua"/>
                <a:cs typeface="Book Antiqua"/>
                <a:sym typeface="Book Antiqua"/>
              </a:defRPr>
            </a:lvl9pPr>
          </a:lstStyle>
          <a:p/>
        </p:txBody>
      </p:sp>
      <p:sp>
        <p:nvSpPr>
          <p:cNvPr id="68" name="Google Shape;68;p10"/>
          <p:cNvSpPr txBox="1"/>
          <p:nvPr>
            <p:ph idx="1" type="body"/>
          </p:nvPr>
        </p:nvSpPr>
        <p:spPr>
          <a:xfrm>
            <a:off x="1828800" y="1166787"/>
            <a:ext cx="5486400" cy="530352"/>
          </a:xfrm>
          <a:prstGeom prst="rect">
            <a:avLst/>
          </a:prstGeom>
          <a:noFill/>
          <a:ln>
            <a:noFill/>
          </a:ln>
        </p:spPr>
        <p:txBody>
          <a:bodyPr anchorCtr="0" anchor="t" bIns="45700" lIns="45700" spcFirstLastPara="1" rIns="45700" wrap="square" tIns="45700">
            <a:noAutofit/>
          </a:bodyPr>
          <a:lstStyle>
            <a:lvl1pPr indent="-228600" lvl="0" marL="457200" algn="ctr">
              <a:spcBef>
                <a:spcPts val="280"/>
              </a:spcBef>
              <a:spcAft>
                <a:spcPts val="0"/>
              </a:spcAft>
              <a:buSzPts val="910"/>
              <a:buNone/>
              <a:defRPr sz="1400"/>
            </a:lvl1pPr>
            <a:lvl2pPr indent="-289560" lvl="1" marL="914400" algn="l">
              <a:spcBef>
                <a:spcPts val="240"/>
              </a:spcBef>
              <a:spcAft>
                <a:spcPts val="0"/>
              </a:spcAft>
              <a:buSzPts val="960"/>
              <a:buChar char="◼"/>
              <a:defRPr sz="1200"/>
            </a:lvl2pPr>
            <a:lvl3pPr indent="-288925" lvl="2" marL="1371600" algn="l">
              <a:spcBef>
                <a:spcPts val="200"/>
              </a:spcBef>
              <a:spcAft>
                <a:spcPts val="0"/>
              </a:spcAft>
              <a:buSzPts val="950"/>
              <a:buChar char="🢭"/>
              <a:defRPr sz="1000"/>
            </a:lvl3pPr>
            <a:lvl4pPr indent="-285750" lvl="3" marL="1828800" algn="l">
              <a:spcBef>
                <a:spcPts val="180"/>
              </a:spcBef>
              <a:spcAft>
                <a:spcPts val="0"/>
              </a:spcAft>
              <a:buSzPts val="900"/>
              <a:buChar char="🢝"/>
              <a:defRPr sz="900"/>
            </a:lvl4pPr>
            <a:lvl5pPr indent="-285750" lvl="4" marL="2286000" algn="l">
              <a:spcBef>
                <a:spcPts val="180"/>
              </a:spcBef>
              <a:spcAft>
                <a:spcPts val="0"/>
              </a:spcAft>
              <a:buSzPts val="900"/>
              <a:buChar char="■"/>
              <a:defRPr sz="9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9" name="Google Shape;69;p10"/>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rgbClr val="EAD594"/>
              </a:buClr>
              <a:buSzPts val="4100"/>
              <a:buFont typeface="Lucida Sans"/>
              <a:buNone/>
              <a:defRPr b="1" i="0" sz="4100" u="none" cap="none" strike="noStrike">
                <a:solidFill>
                  <a:srgbClr val="EAD594"/>
                </a:solidFill>
                <a:latin typeface="Lucida Sans"/>
                <a:ea typeface="Lucida Sans"/>
                <a:cs typeface="Lucida Sans"/>
                <a:sym typeface="Lucida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457200" y="1600200"/>
            <a:ext cx="8229600" cy="4709160"/>
          </a:xfrm>
          <a:prstGeom prst="rect">
            <a:avLst/>
          </a:prstGeom>
          <a:noFill/>
          <a:ln>
            <a:noFill/>
          </a:ln>
        </p:spPr>
        <p:txBody>
          <a:bodyPr anchorCtr="0" anchor="t" bIns="45700" lIns="91425" spcFirstLastPara="1" rIns="91425" wrap="square" tIns="45700">
            <a:noAutofit/>
          </a:bodyPr>
          <a:lstStyle>
            <a:lvl1pPr indent="-344170" lvl="0" marL="457200" marR="0" rtl="0" algn="l">
              <a:spcBef>
                <a:spcPts val="560"/>
              </a:spcBef>
              <a:spcAft>
                <a:spcPts val="0"/>
              </a:spcAft>
              <a:buClr>
                <a:srgbClr val="F9F9F9"/>
              </a:buClr>
              <a:buSzPts val="1820"/>
              <a:buFont typeface="Noto Sans Symbols"/>
              <a:buChar char="▣"/>
              <a:defRPr b="0" i="0" sz="2800" u="none" cap="none" strike="noStrike">
                <a:solidFill>
                  <a:schemeClr val="lt1"/>
                </a:solidFill>
                <a:latin typeface="Book Antiqua"/>
                <a:ea typeface="Book Antiqua"/>
                <a:cs typeface="Book Antiqua"/>
                <a:sym typeface="Book Antiqua"/>
              </a:defRPr>
            </a:lvl1pPr>
            <a:lvl2pPr indent="-350519" lvl="1" marL="914400" marR="0" rtl="0" algn="l">
              <a:spcBef>
                <a:spcPts val="480"/>
              </a:spcBef>
              <a:spcAft>
                <a:spcPts val="0"/>
              </a:spcAft>
              <a:buClr>
                <a:schemeClr val="lt1"/>
              </a:buClr>
              <a:buSzPts val="1920"/>
              <a:buFont typeface="Noto Sans Symbols"/>
              <a:buChar char="◼"/>
              <a:defRPr b="0" i="0" sz="2400" u="none" cap="none" strike="noStrike">
                <a:solidFill>
                  <a:schemeClr val="lt1"/>
                </a:solidFill>
                <a:latin typeface="Book Antiqua"/>
                <a:ea typeface="Book Antiqua"/>
                <a:cs typeface="Book Antiqua"/>
                <a:sym typeface="Book Antiqua"/>
              </a:defRPr>
            </a:lvl2pPr>
            <a:lvl3pPr indent="-361314" lvl="2" marL="1371600" marR="0" rtl="0" algn="l">
              <a:spcBef>
                <a:spcPts val="440"/>
              </a:spcBef>
              <a:spcAft>
                <a:spcPts val="0"/>
              </a:spcAft>
              <a:buClr>
                <a:schemeClr val="lt1"/>
              </a:buClr>
              <a:buSzPts val="2090"/>
              <a:buFont typeface="Noto Sans Symbols"/>
              <a:buChar char="🢭"/>
              <a:defRPr b="0" i="0" sz="2200" u="none" cap="none" strike="noStrike">
                <a:solidFill>
                  <a:schemeClr val="lt1"/>
                </a:solidFill>
                <a:latin typeface="Book Antiqua"/>
                <a:ea typeface="Book Antiqua"/>
                <a:cs typeface="Book Antiqua"/>
                <a:sym typeface="Book Antiqua"/>
              </a:defRPr>
            </a:lvl3pPr>
            <a:lvl4pPr indent="-355600" lvl="3" marL="1828800" marR="0" rtl="0" algn="l">
              <a:spcBef>
                <a:spcPts val="400"/>
              </a:spcBef>
              <a:spcAft>
                <a:spcPts val="0"/>
              </a:spcAft>
              <a:buClr>
                <a:schemeClr val="lt1"/>
              </a:buClr>
              <a:buSzPts val="2000"/>
              <a:buFont typeface="Noto Sans Symbols"/>
              <a:buChar char="🢝"/>
              <a:defRPr b="0" i="0" sz="2000" u="none" cap="none" strike="noStrike">
                <a:solidFill>
                  <a:schemeClr val="lt1"/>
                </a:solidFill>
                <a:latin typeface="Book Antiqua"/>
                <a:ea typeface="Book Antiqua"/>
                <a:cs typeface="Book Antiqua"/>
                <a:sym typeface="Book Antiqua"/>
              </a:defRPr>
            </a:lvl4pPr>
            <a:lvl5pPr indent="-355600" lvl="4" marL="2286000" marR="0" rtl="0" algn="l">
              <a:spcBef>
                <a:spcPts val="400"/>
              </a:spcBef>
              <a:spcAft>
                <a:spcPts val="0"/>
              </a:spcAft>
              <a:buClr>
                <a:schemeClr val="lt1"/>
              </a:buClr>
              <a:buSzPts val="2000"/>
              <a:buFont typeface="Noto Sans Symbols"/>
              <a:buChar char="■"/>
              <a:defRPr b="0" i="0" sz="2000" u="none" cap="none" strike="noStrike">
                <a:solidFill>
                  <a:schemeClr val="lt1"/>
                </a:solidFill>
                <a:latin typeface="Book Antiqua"/>
                <a:ea typeface="Book Antiqua"/>
                <a:cs typeface="Book Antiqua"/>
                <a:sym typeface="Book Antiqua"/>
              </a:defRPr>
            </a:lvl5pPr>
            <a:lvl6pPr indent="-342900" lvl="5" marL="2743200" marR="0" rtl="0" algn="l">
              <a:spcBef>
                <a:spcPts val="360"/>
              </a:spcBef>
              <a:spcAft>
                <a:spcPts val="0"/>
              </a:spcAft>
              <a:buClr>
                <a:schemeClr val="lt1"/>
              </a:buClr>
              <a:buSzPts val="1800"/>
              <a:buFont typeface="Noto Sans Symbols"/>
              <a:buChar char="🢝"/>
              <a:defRPr b="0" i="0" sz="1800" u="none" cap="none" strike="noStrike">
                <a:solidFill>
                  <a:schemeClr val="lt1"/>
                </a:solidFill>
                <a:latin typeface="Book Antiqua"/>
                <a:ea typeface="Book Antiqua"/>
                <a:cs typeface="Book Antiqua"/>
                <a:sym typeface="Book Antiqua"/>
              </a:defRPr>
            </a:lvl6pPr>
            <a:lvl7pPr indent="-330200" lvl="6" marL="3200400" marR="0" rtl="0" algn="l">
              <a:spcBef>
                <a:spcPts val="320"/>
              </a:spcBef>
              <a:spcAft>
                <a:spcPts val="0"/>
              </a:spcAft>
              <a:buClr>
                <a:schemeClr val="lt1"/>
              </a:buClr>
              <a:buSzPts val="1600"/>
              <a:buFont typeface="Noto Sans Symbols"/>
              <a:buChar char="●"/>
              <a:defRPr b="0" i="0" sz="1600" u="none" cap="none" strike="noStrike">
                <a:solidFill>
                  <a:schemeClr val="lt1"/>
                </a:solidFill>
                <a:latin typeface="Book Antiqua"/>
                <a:ea typeface="Book Antiqua"/>
                <a:cs typeface="Book Antiqua"/>
                <a:sym typeface="Book Antiqua"/>
              </a:defRPr>
            </a:lvl7pPr>
            <a:lvl8pPr indent="-317500" lvl="7" marL="36576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Book Antiqua"/>
                <a:ea typeface="Book Antiqua"/>
                <a:cs typeface="Book Antiqua"/>
                <a:sym typeface="Book Antiqua"/>
              </a:defRPr>
            </a:lvl8pPr>
            <a:lvl9pPr indent="-317500" lvl="8" marL="41148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Book Antiqua"/>
                <a:ea typeface="Book Antiqua"/>
                <a:cs typeface="Book Antiqua"/>
                <a:sym typeface="Book Antiqua"/>
              </a:defRPr>
            </a:lvl9pPr>
          </a:lstStyle>
          <a:p/>
        </p:txBody>
      </p:sp>
      <p:sp>
        <p:nvSpPr>
          <p:cNvPr id="12" name="Google Shape;12;p1"/>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BABABA"/>
                </a:solidFill>
                <a:latin typeface="Book Antiqua"/>
                <a:ea typeface="Book Antiqua"/>
                <a:cs typeface="Book Antiqua"/>
                <a:sym typeface="Book Antiqua"/>
              </a:defRPr>
            </a:lvl1pPr>
            <a:lvl2pPr lvl="1" marR="0" rtl="0" algn="l">
              <a:spcBef>
                <a:spcPts val="0"/>
              </a:spcBef>
              <a:spcAft>
                <a:spcPts val="0"/>
              </a:spcAft>
              <a:buSzPts val="1400"/>
              <a:buNone/>
              <a:defRPr b="0" i="0" sz="1800" u="none" cap="none" strike="noStrike">
                <a:solidFill>
                  <a:schemeClr val="lt1"/>
                </a:solidFill>
                <a:latin typeface="Book Antiqua"/>
                <a:ea typeface="Book Antiqua"/>
                <a:cs typeface="Book Antiqua"/>
                <a:sym typeface="Book Antiqua"/>
              </a:defRPr>
            </a:lvl2pPr>
            <a:lvl3pPr lvl="2" marR="0" rtl="0" algn="l">
              <a:spcBef>
                <a:spcPts val="0"/>
              </a:spcBef>
              <a:spcAft>
                <a:spcPts val="0"/>
              </a:spcAft>
              <a:buSzPts val="1400"/>
              <a:buNone/>
              <a:defRPr b="0" i="0" sz="1800" u="none" cap="none" strike="noStrike">
                <a:solidFill>
                  <a:schemeClr val="lt1"/>
                </a:solidFill>
                <a:latin typeface="Book Antiqua"/>
                <a:ea typeface="Book Antiqua"/>
                <a:cs typeface="Book Antiqua"/>
                <a:sym typeface="Book Antiqua"/>
              </a:defRPr>
            </a:lvl3pPr>
            <a:lvl4pPr lvl="3" marR="0" rtl="0" algn="l">
              <a:spcBef>
                <a:spcPts val="0"/>
              </a:spcBef>
              <a:spcAft>
                <a:spcPts val="0"/>
              </a:spcAft>
              <a:buSzPts val="1400"/>
              <a:buNone/>
              <a:defRPr b="0" i="0" sz="1800" u="none" cap="none" strike="noStrike">
                <a:solidFill>
                  <a:schemeClr val="lt1"/>
                </a:solidFill>
                <a:latin typeface="Book Antiqua"/>
                <a:ea typeface="Book Antiqua"/>
                <a:cs typeface="Book Antiqua"/>
                <a:sym typeface="Book Antiqua"/>
              </a:defRPr>
            </a:lvl4pPr>
            <a:lvl5pPr lvl="4" marR="0" rtl="0" algn="l">
              <a:spcBef>
                <a:spcPts val="0"/>
              </a:spcBef>
              <a:spcAft>
                <a:spcPts val="0"/>
              </a:spcAft>
              <a:buSzPts val="1400"/>
              <a:buNone/>
              <a:defRPr b="0" i="0" sz="1800" u="none" cap="none" strike="noStrike">
                <a:solidFill>
                  <a:schemeClr val="lt1"/>
                </a:solidFill>
                <a:latin typeface="Book Antiqua"/>
                <a:ea typeface="Book Antiqua"/>
                <a:cs typeface="Book Antiqua"/>
                <a:sym typeface="Book Antiqua"/>
              </a:defRPr>
            </a:lvl5pPr>
            <a:lvl6pPr lvl="5" marR="0" rtl="0" algn="l">
              <a:spcBef>
                <a:spcPts val="0"/>
              </a:spcBef>
              <a:spcAft>
                <a:spcPts val="0"/>
              </a:spcAft>
              <a:buSzPts val="1400"/>
              <a:buNone/>
              <a:defRPr b="0" i="0" sz="1800" u="none" cap="none" strike="noStrike">
                <a:solidFill>
                  <a:schemeClr val="lt1"/>
                </a:solidFill>
                <a:latin typeface="Book Antiqua"/>
                <a:ea typeface="Book Antiqua"/>
                <a:cs typeface="Book Antiqua"/>
                <a:sym typeface="Book Antiqua"/>
              </a:defRPr>
            </a:lvl6pPr>
            <a:lvl7pPr lvl="6" marR="0" rtl="0" algn="l">
              <a:spcBef>
                <a:spcPts val="0"/>
              </a:spcBef>
              <a:spcAft>
                <a:spcPts val="0"/>
              </a:spcAft>
              <a:buSzPts val="1400"/>
              <a:buNone/>
              <a:defRPr b="0" i="0" sz="1800" u="none" cap="none" strike="noStrike">
                <a:solidFill>
                  <a:schemeClr val="lt1"/>
                </a:solidFill>
                <a:latin typeface="Book Antiqua"/>
                <a:ea typeface="Book Antiqua"/>
                <a:cs typeface="Book Antiqua"/>
                <a:sym typeface="Book Antiqua"/>
              </a:defRPr>
            </a:lvl7pPr>
            <a:lvl8pPr lvl="7" marR="0" rtl="0" algn="l">
              <a:spcBef>
                <a:spcPts val="0"/>
              </a:spcBef>
              <a:spcAft>
                <a:spcPts val="0"/>
              </a:spcAft>
              <a:buSzPts val="1400"/>
              <a:buNone/>
              <a:defRPr b="0" i="0" sz="1800" u="none" cap="none" strike="noStrike">
                <a:solidFill>
                  <a:schemeClr val="lt1"/>
                </a:solidFill>
                <a:latin typeface="Book Antiqua"/>
                <a:ea typeface="Book Antiqua"/>
                <a:cs typeface="Book Antiqua"/>
                <a:sym typeface="Book Antiqua"/>
              </a:defRPr>
            </a:lvl8pPr>
            <a:lvl9pPr lvl="8" marR="0" rtl="0" algn="l">
              <a:spcBef>
                <a:spcPts val="0"/>
              </a:spcBef>
              <a:spcAft>
                <a:spcPts val="0"/>
              </a:spcAft>
              <a:buSzPts val="1400"/>
              <a:buNone/>
              <a:defRPr b="0" i="0" sz="1800" u="none" cap="none" strike="noStrike">
                <a:solidFill>
                  <a:schemeClr val="lt1"/>
                </a:solidFill>
                <a:latin typeface="Book Antiqua"/>
                <a:ea typeface="Book Antiqua"/>
                <a:cs typeface="Book Antiqua"/>
                <a:sym typeface="Book Antiqua"/>
              </a:defRPr>
            </a:lvl9pPr>
          </a:lstStyle>
          <a:p/>
        </p:txBody>
      </p:sp>
      <p:sp>
        <p:nvSpPr>
          <p:cNvPr id="13" name="Google Shape;13;p1"/>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BABABA"/>
                </a:solidFill>
                <a:latin typeface="Book Antiqua"/>
                <a:ea typeface="Book Antiqua"/>
                <a:cs typeface="Book Antiqua"/>
                <a:sym typeface="Book Antiqua"/>
              </a:defRPr>
            </a:lvl1pPr>
            <a:lvl2pPr lvl="1" marR="0" rtl="0" algn="l">
              <a:spcBef>
                <a:spcPts val="0"/>
              </a:spcBef>
              <a:spcAft>
                <a:spcPts val="0"/>
              </a:spcAft>
              <a:buSzPts val="1400"/>
              <a:buNone/>
              <a:defRPr b="0" i="0" sz="1800" u="none" cap="none" strike="noStrike">
                <a:solidFill>
                  <a:schemeClr val="lt1"/>
                </a:solidFill>
                <a:latin typeface="Book Antiqua"/>
                <a:ea typeface="Book Antiqua"/>
                <a:cs typeface="Book Antiqua"/>
                <a:sym typeface="Book Antiqua"/>
              </a:defRPr>
            </a:lvl2pPr>
            <a:lvl3pPr lvl="2" marR="0" rtl="0" algn="l">
              <a:spcBef>
                <a:spcPts val="0"/>
              </a:spcBef>
              <a:spcAft>
                <a:spcPts val="0"/>
              </a:spcAft>
              <a:buSzPts val="1400"/>
              <a:buNone/>
              <a:defRPr b="0" i="0" sz="1800" u="none" cap="none" strike="noStrike">
                <a:solidFill>
                  <a:schemeClr val="lt1"/>
                </a:solidFill>
                <a:latin typeface="Book Antiqua"/>
                <a:ea typeface="Book Antiqua"/>
                <a:cs typeface="Book Antiqua"/>
                <a:sym typeface="Book Antiqua"/>
              </a:defRPr>
            </a:lvl3pPr>
            <a:lvl4pPr lvl="3" marR="0" rtl="0" algn="l">
              <a:spcBef>
                <a:spcPts val="0"/>
              </a:spcBef>
              <a:spcAft>
                <a:spcPts val="0"/>
              </a:spcAft>
              <a:buSzPts val="1400"/>
              <a:buNone/>
              <a:defRPr b="0" i="0" sz="1800" u="none" cap="none" strike="noStrike">
                <a:solidFill>
                  <a:schemeClr val="lt1"/>
                </a:solidFill>
                <a:latin typeface="Book Antiqua"/>
                <a:ea typeface="Book Antiqua"/>
                <a:cs typeface="Book Antiqua"/>
                <a:sym typeface="Book Antiqua"/>
              </a:defRPr>
            </a:lvl4pPr>
            <a:lvl5pPr lvl="4" marR="0" rtl="0" algn="l">
              <a:spcBef>
                <a:spcPts val="0"/>
              </a:spcBef>
              <a:spcAft>
                <a:spcPts val="0"/>
              </a:spcAft>
              <a:buSzPts val="1400"/>
              <a:buNone/>
              <a:defRPr b="0" i="0" sz="1800" u="none" cap="none" strike="noStrike">
                <a:solidFill>
                  <a:schemeClr val="lt1"/>
                </a:solidFill>
                <a:latin typeface="Book Antiqua"/>
                <a:ea typeface="Book Antiqua"/>
                <a:cs typeface="Book Antiqua"/>
                <a:sym typeface="Book Antiqua"/>
              </a:defRPr>
            </a:lvl5pPr>
            <a:lvl6pPr lvl="5" marR="0" rtl="0" algn="l">
              <a:spcBef>
                <a:spcPts val="0"/>
              </a:spcBef>
              <a:spcAft>
                <a:spcPts val="0"/>
              </a:spcAft>
              <a:buSzPts val="1400"/>
              <a:buNone/>
              <a:defRPr b="0" i="0" sz="1800" u="none" cap="none" strike="noStrike">
                <a:solidFill>
                  <a:schemeClr val="lt1"/>
                </a:solidFill>
                <a:latin typeface="Book Antiqua"/>
                <a:ea typeface="Book Antiqua"/>
                <a:cs typeface="Book Antiqua"/>
                <a:sym typeface="Book Antiqua"/>
              </a:defRPr>
            </a:lvl6pPr>
            <a:lvl7pPr lvl="6" marR="0" rtl="0" algn="l">
              <a:spcBef>
                <a:spcPts val="0"/>
              </a:spcBef>
              <a:spcAft>
                <a:spcPts val="0"/>
              </a:spcAft>
              <a:buSzPts val="1400"/>
              <a:buNone/>
              <a:defRPr b="0" i="0" sz="1800" u="none" cap="none" strike="noStrike">
                <a:solidFill>
                  <a:schemeClr val="lt1"/>
                </a:solidFill>
                <a:latin typeface="Book Antiqua"/>
                <a:ea typeface="Book Antiqua"/>
                <a:cs typeface="Book Antiqua"/>
                <a:sym typeface="Book Antiqua"/>
              </a:defRPr>
            </a:lvl7pPr>
            <a:lvl8pPr lvl="7" marR="0" rtl="0" algn="l">
              <a:spcBef>
                <a:spcPts val="0"/>
              </a:spcBef>
              <a:spcAft>
                <a:spcPts val="0"/>
              </a:spcAft>
              <a:buSzPts val="1400"/>
              <a:buNone/>
              <a:defRPr b="0" i="0" sz="1800" u="none" cap="none" strike="noStrike">
                <a:solidFill>
                  <a:schemeClr val="lt1"/>
                </a:solidFill>
                <a:latin typeface="Book Antiqua"/>
                <a:ea typeface="Book Antiqua"/>
                <a:cs typeface="Book Antiqua"/>
                <a:sym typeface="Book Antiqua"/>
              </a:defRPr>
            </a:lvl8pPr>
            <a:lvl9pPr lvl="8" marR="0" rtl="0" algn="l">
              <a:spcBef>
                <a:spcPts val="0"/>
              </a:spcBef>
              <a:spcAft>
                <a:spcPts val="0"/>
              </a:spcAft>
              <a:buSzPts val="1400"/>
              <a:buNone/>
              <a:defRPr b="0" i="0" sz="1800" u="none" cap="none" strike="noStrike">
                <a:solidFill>
                  <a:schemeClr val="lt1"/>
                </a:solidFill>
                <a:latin typeface="Book Antiqua"/>
                <a:ea typeface="Book Antiqua"/>
                <a:cs typeface="Book Antiqua"/>
                <a:sym typeface="Book Antiqua"/>
              </a:defRPr>
            </a:lvl9pPr>
          </a:lstStyle>
          <a:p/>
        </p:txBody>
      </p:sp>
      <p:sp>
        <p:nvSpPr>
          <p:cNvPr id="14" name="Google Shape;14;p1"/>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marR="0" rtl="0" algn="r">
              <a:spcBef>
                <a:spcPts val="0"/>
              </a:spcBef>
              <a:buNone/>
              <a:defRPr b="0" i="0" sz="1200" u="none" cap="none" strike="noStrike">
                <a:solidFill>
                  <a:srgbClr val="BABABA"/>
                </a:solidFill>
                <a:latin typeface="Book Antiqua"/>
                <a:ea typeface="Book Antiqua"/>
                <a:cs typeface="Book Antiqua"/>
                <a:sym typeface="Book Antiqua"/>
              </a:defRPr>
            </a:lvl1pPr>
            <a:lvl2pPr indent="0" lvl="1" marL="0" marR="0" rtl="0" algn="r">
              <a:spcBef>
                <a:spcPts val="0"/>
              </a:spcBef>
              <a:buNone/>
              <a:defRPr b="0" i="0" sz="1200" u="none" cap="none" strike="noStrike">
                <a:solidFill>
                  <a:srgbClr val="BABABA"/>
                </a:solidFill>
                <a:latin typeface="Book Antiqua"/>
                <a:ea typeface="Book Antiqua"/>
                <a:cs typeface="Book Antiqua"/>
                <a:sym typeface="Book Antiqua"/>
              </a:defRPr>
            </a:lvl2pPr>
            <a:lvl3pPr indent="0" lvl="2" marL="0" marR="0" rtl="0" algn="r">
              <a:spcBef>
                <a:spcPts val="0"/>
              </a:spcBef>
              <a:buNone/>
              <a:defRPr b="0" i="0" sz="1200" u="none" cap="none" strike="noStrike">
                <a:solidFill>
                  <a:srgbClr val="BABABA"/>
                </a:solidFill>
                <a:latin typeface="Book Antiqua"/>
                <a:ea typeface="Book Antiqua"/>
                <a:cs typeface="Book Antiqua"/>
                <a:sym typeface="Book Antiqua"/>
              </a:defRPr>
            </a:lvl3pPr>
            <a:lvl4pPr indent="0" lvl="3" marL="0" marR="0" rtl="0" algn="r">
              <a:spcBef>
                <a:spcPts val="0"/>
              </a:spcBef>
              <a:buNone/>
              <a:defRPr b="0" i="0" sz="1200" u="none" cap="none" strike="noStrike">
                <a:solidFill>
                  <a:srgbClr val="BABABA"/>
                </a:solidFill>
                <a:latin typeface="Book Antiqua"/>
                <a:ea typeface="Book Antiqua"/>
                <a:cs typeface="Book Antiqua"/>
                <a:sym typeface="Book Antiqua"/>
              </a:defRPr>
            </a:lvl4pPr>
            <a:lvl5pPr indent="0" lvl="4" marL="0" marR="0" rtl="0" algn="r">
              <a:spcBef>
                <a:spcPts val="0"/>
              </a:spcBef>
              <a:buNone/>
              <a:defRPr b="0" i="0" sz="1200" u="none" cap="none" strike="noStrike">
                <a:solidFill>
                  <a:srgbClr val="BABABA"/>
                </a:solidFill>
                <a:latin typeface="Book Antiqua"/>
                <a:ea typeface="Book Antiqua"/>
                <a:cs typeface="Book Antiqua"/>
                <a:sym typeface="Book Antiqua"/>
              </a:defRPr>
            </a:lvl5pPr>
            <a:lvl6pPr indent="0" lvl="5" marL="0" marR="0" rtl="0" algn="r">
              <a:spcBef>
                <a:spcPts val="0"/>
              </a:spcBef>
              <a:buNone/>
              <a:defRPr b="0" i="0" sz="1200" u="none" cap="none" strike="noStrike">
                <a:solidFill>
                  <a:srgbClr val="BABABA"/>
                </a:solidFill>
                <a:latin typeface="Book Antiqua"/>
                <a:ea typeface="Book Antiqua"/>
                <a:cs typeface="Book Antiqua"/>
                <a:sym typeface="Book Antiqua"/>
              </a:defRPr>
            </a:lvl6pPr>
            <a:lvl7pPr indent="0" lvl="6" marL="0" marR="0" rtl="0" algn="r">
              <a:spcBef>
                <a:spcPts val="0"/>
              </a:spcBef>
              <a:buNone/>
              <a:defRPr b="0" i="0" sz="1200" u="none" cap="none" strike="noStrike">
                <a:solidFill>
                  <a:srgbClr val="BABABA"/>
                </a:solidFill>
                <a:latin typeface="Book Antiqua"/>
                <a:ea typeface="Book Antiqua"/>
                <a:cs typeface="Book Antiqua"/>
                <a:sym typeface="Book Antiqua"/>
              </a:defRPr>
            </a:lvl7pPr>
            <a:lvl8pPr indent="0" lvl="7" marL="0" marR="0" rtl="0" algn="r">
              <a:spcBef>
                <a:spcPts val="0"/>
              </a:spcBef>
              <a:buNone/>
              <a:defRPr b="0" i="0" sz="1200" u="none" cap="none" strike="noStrike">
                <a:solidFill>
                  <a:srgbClr val="BABABA"/>
                </a:solidFill>
                <a:latin typeface="Book Antiqua"/>
                <a:ea typeface="Book Antiqua"/>
                <a:cs typeface="Book Antiqua"/>
                <a:sym typeface="Book Antiqua"/>
              </a:defRPr>
            </a:lvl8pPr>
            <a:lvl9pPr indent="0" lvl="8" marL="0" marR="0" rtl="0" algn="r">
              <a:spcBef>
                <a:spcPts val="0"/>
              </a:spcBef>
              <a:buNone/>
              <a:defRPr b="0" i="0" sz="1200" u="none" cap="none" strike="noStrike">
                <a:solidFill>
                  <a:srgbClr val="BABABA"/>
                </a:solidFill>
                <a:latin typeface="Book Antiqua"/>
                <a:ea typeface="Book Antiqua"/>
                <a:cs typeface="Book Antiqua"/>
                <a:sym typeface="Book Antiqua"/>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insite.gsa.gov/cdnstatic/InstructionsforAcquisitionWorkbenchTool%20(1).pdf" TargetMode="External"/><Relationship Id="rId4" Type="http://schemas.openxmlformats.org/officeDocument/2006/relationships/hyperlink" Target="https://insite.gsa.gov/cdnstatic/insite/ContractInventoryTemplate.xls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Google Shape;88;p13"/>
          <p:cNvSpPr txBox="1"/>
          <p:nvPr>
            <p:ph type="ctrTitle"/>
          </p:nvPr>
        </p:nvSpPr>
        <p:spPr>
          <a:xfrm>
            <a:off x="422030" y="1371600"/>
            <a:ext cx="8229600" cy="1828800"/>
          </a:xfrm>
          <a:prstGeom prst="rect">
            <a:avLst/>
          </a:prstGeom>
          <a:noFill/>
          <a:ln>
            <a:noFill/>
          </a:ln>
        </p:spPr>
        <p:txBody>
          <a:bodyPr anchorCtr="0" anchor="b" bIns="0" lIns="45700" spcFirstLastPara="1" rIns="45700" wrap="square" tIns="0">
            <a:noAutofit/>
          </a:bodyPr>
          <a:lstStyle/>
          <a:p>
            <a:pPr indent="0" lvl="0" marL="0" rtl="0" algn="ctr">
              <a:spcBef>
                <a:spcPts val="0"/>
              </a:spcBef>
              <a:spcAft>
                <a:spcPts val="0"/>
              </a:spcAft>
              <a:buClr>
                <a:srgbClr val="EAD594"/>
              </a:buClr>
              <a:buSzPts val="2800"/>
              <a:buFont typeface="Arial"/>
              <a:buNone/>
            </a:pPr>
            <a:r>
              <a:rPr lang="en-US" sz="2800">
                <a:latin typeface="Arial"/>
                <a:ea typeface="Arial"/>
                <a:cs typeface="Arial"/>
                <a:sym typeface="Arial"/>
              </a:rPr>
              <a:t>ACQUISITION PREPAREDNESS</a:t>
            </a:r>
            <a:br>
              <a:rPr lang="en-US" sz="2800">
                <a:latin typeface="Arial"/>
                <a:ea typeface="Arial"/>
                <a:cs typeface="Arial"/>
                <a:sym typeface="Arial"/>
              </a:rPr>
            </a:br>
            <a:r>
              <a:rPr lang="en-US" sz="2800">
                <a:latin typeface="Arial"/>
                <a:ea typeface="Arial"/>
                <a:cs typeface="Arial"/>
                <a:sym typeface="Arial"/>
              </a:rPr>
              <a:t> FOR </a:t>
            </a:r>
            <a:br>
              <a:rPr lang="en-US" sz="2800">
                <a:latin typeface="Arial"/>
                <a:ea typeface="Arial"/>
                <a:cs typeface="Arial"/>
                <a:sym typeface="Arial"/>
              </a:rPr>
            </a:br>
            <a:r>
              <a:rPr lang="en-US" sz="2800">
                <a:latin typeface="Arial"/>
                <a:ea typeface="Arial"/>
                <a:cs typeface="Arial"/>
                <a:sym typeface="Arial"/>
              </a:rPr>
              <a:t>PUBLIC HEALTH EMERGENCIES</a:t>
            </a:r>
            <a:endParaRPr sz="2800">
              <a:latin typeface="Arial"/>
              <a:ea typeface="Arial"/>
              <a:cs typeface="Arial"/>
              <a:sym typeface="Arial"/>
            </a:endParaRPr>
          </a:p>
        </p:txBody>
      </p:sp>
      <p:sp>
        <p:nvSpPr>
          <p:cNvPr id="89" name="Google Shape;89;p13"/>
          <p:cNvSpPr txBox="1"/>
          <p:nvPr>
            <p:ph idx="1" type="subTitle"/>
          </p:nvPr>
        </p:nvSpPr>
        <p:spPr>
          <a:xfrm>
            <a:off x="1371600" y="3962400"/>
            <a:ext cx="6400800" cy="1121898"/>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SzPts val="1170"/>
              <a:buNone/>
            </a:pPr>
            <a:r>
              <a:rPr lang="en-US" sz="1800">
                <a:latin typeface="Arial"/>
                <a:ea typeface="Arial"/>
                <a:cs typeface="Arial"/>
                <a:sym typeface="Arial"/>
              </a:rPr>
              <a:t>General Services Administration (GSA)</a:t>
            </a:r>
            <a:endParaRPr/>
          </a:p>
          <a:p>
            <a:pPr indent="0" lvl="0" marL="0" rtl="0" algn="ctr">
              <a:spcBef>
                <a:spcPts val="360"/>
              </a:spcBef>
              <a:spcAft>
                <a:spcPts val="0"/>
              </a:spcAft>
              <a:buSzPts val="1170"/>
              <a:buNone/>
            </a:pPr>
            <a:r>
              <a:rPr lang="en-US" sz="1800">
                <a:latin typeface="Arial"/>
                <a:ea typeface="Arial"/>
                <a:cs typeface="Arial"/>
                <a:sym typeface="Arial"/>
              </a:rPr>
              <a:t>Office of Governmentwide Policy (OGP)</a:t>
            </a:r>
            <a:endParaRPr/>
          </a:p>
          <a:p>
            <a:pPr indent="0" lvl="0" marL="0" rtl="0" algn="ctr">
              <a:spcBef>
                <a:spcPts val="360"/>
              </a:spcBef>
              <a:spcAft>
                <a:spcPts val="0"/>
              </a:spcAft>
              <a:buSzPts val="1170"/>
              <a:buNone/>
            </a:pPr>
            <a:r>
              <a:rPr lang="en-US" sz="1800">
                <a:latin typeface="Arial"/>
                <a:ea typeface="Arial"/>
                <a:cs typeface="Arial"/>
                <a:sym typeface="Arial"/>
              </a:rPr>
              <a:t>March 2020</a:t>
            </a:r>
            <a:endParaRPr sz="1800">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2" name="Shape 142"/>
        <p:cNvGrpSpPr/>
        <p:nvPr/>
      </p:nvGrpSpPr>
      <p:grpSpPr>
        <a:xfrm>
          <a:off x="0" y="0"/>
          <a:ext cx="0" cy="0"/>
          <a:chOff x="0" y="0"/>
          <a:chExt cx="0" cy="0"/>
        </a:xfrm>
      </p:grpSpPr>
      <p:sp>
        <p:nvSpPr>
          <p:cNvPr id="143" name="Google Shape;143;p22"/>
          <p:cNvSpPr txBox="1"/>
          <p:nvPr>
            <p:ph idx="1" type="body"/>
          </p:nvPr>
        </p:nvSpPr>
        <p:spPr>
          <a:xfrm>
            <a:off x="457200" y="1600200"/>
            <a:ext cx="8229600" cy="470916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SzPts val="3690"/>
              <a:buNone/>
            </a:pPr>
            <a:r>
              <a:t/>
            </a:r>
            <a:endParaRPr b="1" sz="3690">
              <a:solidFill>
                <a:srgbClr val="EAD594"/>
              </a:solidFill>
              <a:latin typeface="Lucida Sans"/>
              <a:ea typeface="Lucida Sans"/>
              <a:cs typeface="Lucida Sans"/>
              <a:sym typeface="Lucida Sans"/>
            </a:endParaRPr>
          </a:p>
          <a:p>
            <a:pPr indent="0" lvl="0" marL="0" rtl="0" algn="ctr">
              <a:spcBef>
                <a:spcPts val="0"/>
              </a:spcBef>
              <a:spcAft>
                <a:spcPts val="0"/>
              </a:spcAft>
              <a:buSzPts val="3690"/>
              <a:buNone/>
            </a:pPr>
            <a:r>
              <a:t/>
            </a:r>
            <a:endParaRPr b="1" sz="3690">
              <a:solidFill>
                <a:srgbClr val="EAD594"/>
              </a:solidFill>
              <a:latin typeface="Lucida Sans"/>
              <a:ea typeface="Lucida Sans"/>
              <a:cs typeface="Lucida Sans"/>
              <a:sym typeface="Lucida Sans"/>
            </a:endParaRPr>
          </a:p>
          <a:p>
            <a:pPr indent="0" lvl="0" marL="0" rtl="0" algn="ctr">
              <a:spcBef>
                <a:spcPts val="0"/>
              </a:spcBef>
              <a:spcAft>
                <a:spcPts val="0"/>
              </a:spcAft>
              <a:buSzPts val="3690"/>
              <a:buNone/>
            </a:pPr>
            <a:r>
              <a:t/>
            </a:r>
            <a:endParaRPr b="1" sz="3690">
              <a:solidFill>
                <a:srgbClr val="EAD594"/>
              </a:solidFill>
              <a:latin typeface="Lucida Sans"/>
              <a:ea typeface="Lucida Sans"/>
              <a:cs typeface="Lucida Sans"/>
              <a:sym typeface="Lucida Sans"/>
            </a:endParaRPr>
          </a:p>
          <a:p>
            <a:pPr indent="0" lvl="0" marL="0" rtl="0" algn="ctr">
              <a:spcBef>
                <a:spcPts val="0"/>
              </a:spcBef>
              <a:spcAft>
                <a:spcPts val="0"/>
              </a:spcAft>
              <a:buSzPts val="3690"/>
              <a:buNone/>
            </a:pPr>
            <a:r>
              <a:rPr b="1" lang="en-US" sz="3690">
                <a:solidFill>
                  <a:srgbClr val="EAD594"/>
                </a:solidFill>
                <a:latin typeface="Lucida Sans"/>
                <a:ea typeface="Lucida Sans"/>
                <a:cs typeface="Lucida Sans"/>
                <a:sym typeface="Lucida Sans"/>
              </a:rPr>
              <a:t>New Contracts</a:t>
            </a:r>
            <a:endParaRPr b="1" sz="3690">
              <a:solidFill>
                <a:srgbClr val="EAD594"/>
              </a:solidFill>
              <a:latin typeface="Lucida Sans"/>
              <a:ea typeface="Lucida Sans"/>
              <a:cs typeface="Lucida Sans"/>
              <a:sym typeface="Lucida Sans"/>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Google Shape;148;p2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EAD594"/>
              </a:buClr>
              <a:buSzPts val="3690"/>
              <a:buFont typeface="Lucida Sans"/>
              <a:buNone/>
            </a:pPr>
            <a:r>
              <a:rPr lang="en-US" sz="3690"/>
              <a:t>New Contracts</a:t>
            </a:r>
            <a:endParaRPr sz="3690"/>
          </a:p>
        </p:txBody>
      </p:sp>
      <p:sp>
        <p:nvSpPr>
          <p:cNvPr id="149" name="Google Shape;149;p23"/>
          <p:cNvSpPr txBox="1"/>
          <p:nvPr>
            <p:ph idx="1" type="body"/>
          </p:nvPr>
        </p:nvSpPr>
        <p:spPr>
          <a:xfrm>
            <a:off x="457200" y="1600200"/>
            <a:ext cx="8229600" cy="4709100"/>
          </a:xfrm>
          <a:prstGeom prst="rect">
            <a:avLst/>
          </a:prstGeom>
          <a:noFill/>
          <a:ln>
            <a:noFill/>
          </a:ln>
        </p:spPr>
        <p:txBody>
          <a:bodyPr anchorCtr="0" anchor="t" bIns="45700" lIns="91425" spcFirstLastPara="1" rIns="91425" wrap="square" tIns="45700">
            <a:noAutofit/>
          </a:bodyPr>
          <a:lstStyle/>
          <a:p>
            <a:pPr indent="-397510" lvl="0" marL="548640" rtl="0" algn="l">
              <a:spcBef>
                <a:spcPts val="0"/>
              </a:spcBef>
              <a:spcAft>
                <a:spcPts val="0"/>
              </a:spcAft>
              <a:buClr>
                <a:srgbClr val="FFFFFF"/>
              </a:buClr>
              <a:buSzPts val="1600"/>
              <a:buFont typeface="Times New Roman"/>
              <a:buChar char="▣"/>
            </a:pPr>
            <a:r>
              <a:rPr lang="en-US" sz="1600">
                <a:solidFill>
                  <a:srgbClr val="FFFFFF"/>
                </a:solidFill>
                <a:latin typeface="Times New Roman"/>
                <a:ea typeface="Times New Roman"/>
                <a:cs typeface="Times New Roman"/>
                <a:sym typeface="Times New Roman"/>
              </a:rPr>
              <a:t>For new contracts, there are a number of options that can be used to meet urgent requirements for supplies and services. </a:t>
            </a:r>
            <a:endParaRPr sz="1600">
              <a:solidFill>
                <a:srgbClr val="FFFFFF"/>
              </a:solidFill>
              <a:latin typeface="Times New Roman"/>
              <a:ea typeface="Times New Roman"/>
              <a:cs typeface="Times New Roman"/>
              <a:sym typeface="Times New Roman"/>
            </a:endParaRPr>
          </a:p>
          <a:p>
            <a:pPr indent="0" lvl="0" marL="548640" rtl="0" algn="l">
              <a:spcBef>
                <a:spcPts val="0"/>
              </a:spcBef>
              <a:spcAft>
                <a:spcPts val="0"/>
              </a:spcAft>
              <a:buNone/>
            </a:pPr>
            <a:r>
              <a:t/>
            </a:r>
            <a:endParaRPr sz="1600">
              <a:solidFill>
                <a:srgbClr val="FFFFFF"/>
              </a:solidFill>
              <a:latin typeface="Times New Roman"/>
              <a:ea typeface="Times New Roman"/>
              <a:cs typeface="Times New Roman"/>
              <a:sym typeface="Times New Roman"/>
            </a:endParaRPr>
          </a:p>
          <a:p>
            <a:pPr indent="-293624" lvl="1" marL="868680" rtl="0" algn="l">
              <a:spcBef>
                <a:spcPts val="0"/>
              </a:spcBef>
              <a:spcAft>
                <a:spcPts val="0"/>
              </a:spcAft>
              <a:buClr>
                <a:srgbClr val="FFFFFF"/>
              </a:buClr>
              <a:buSzPts val="1600"/>
              <a:buFont typeface="Times New Roman"/>
              <a:buChar char="◼"/>
            </a:pPr>
            <a:r>
              <a:rPr lang="en-US" sz="1600">
                <a:solidFill>
                  <a:srgbClr val="FFFFFF"/>
                </a:solidFill>
                <a:latin typeface="Times New Roman"/>
                <a:ea typeface="Times New Roman"/>
                <a:cs typeface="Times New Roman"/>
                <a:sym typeface="Times New Roman"/>
              </a:rPr>
              <a:t>FAR Part 18 for Emergency Acquisitions offer flexibilities for declared and non-declared emergencies. Under FAR Subpart 18.1, it identifies available acquisition flexibilities that may be used without  an emergency declared while FAR Subpart 18.2 identifies the flexibilities that may be used only after an emergency declaration.</a:t>
            </a:r>
            <a:endParaRPr sz="1600">
              <a:solidFill>
                <a:srgbClr val="FFFFFF"/>
              </a:solidFill>
              <a:latin typeface="Times New Roman"/>
              <a:ea typeface="Times New Roman"/>
              <a:cs typeface="Times New Roman"/>
              <a:sym typeface="Times New Roman"/>
            </a:endParaRPr>
          </a:p>
          <a:p>
            <a:pPr indent="0" lvl="0" marL="868680" rtl="0" algn="l">
              <a:spcBef>
                <a:spcPts val="0"/>
              </a:spcBef>
              <a:spcAft>
                <a:spcPts val="0"/>
              </a:spcAft>
              <a:buNone/>
            </a:pPr>
            <a:r>
              <a:t/>
            </a:r>
            <a:endParaRPr sz="1600">
              <a:solidFill>
                <a:srgbClr val="FFFFFF"/>
              </a:solidFill>
              <a:latin typeface="Times New Roman"/>
              <a:ea typeface="Times New Roman"/>
              <a:cs typeface="Times New Roman"/>
              <a:sym typeface="Times New Roman"/>
            </a:endParaRPr>
          </a:p>
          <a:p>
            <a:pPr indent="-293624" lvl="1" marL="868680" rtl="0" algn="l">
              <a:spcBef>
                <a:spcPts val="560"/>
              </a:spcBef>
              <a:spcAft>
                <a:spcPts val="0"/>
              </a:spcAft>
              <a:buSzPts val="1600"/>
              <a:buFont typeface="Times New Roman"/>
              <a:buChar char="◼"/>
            </a:pPr>
            <a:r>
              <a:rPr lang="en-US" sz="1600">
                <a:latin typeface="Times New Roman"/>
                <a:ea typeface="Times New Roman"/>
                <a:cs typeface="Times New Roman"/>
                <a:sym typeface="Times New Roman"/>
              </a:rPr>
              <a:t>Acquisition Letter MV-2011-07 Emergency Warrant Authority-Establishes GSA-wide expedited processes to modify or issue new warrants for personnel deployed to support emergency responses.</a:t>
            </a:r>
            <a:endParaRPr sz="1600">
              <a:solidFill>
                <a:srgbClr val="C00000"/>
              </a:solidFill>
              <a:latin typeface="Times New Roman"/>
              <a:ea typeface="Times New Roman"/>
              <a:cs typeface="Times New Roman"/>
              <a:sym typeface="Times New Roman"/>
            </a:endParaRPr>
          </a:p>
          <a:p>
            <a:pPr indent="-295910" lvl="0" marL="548640" rtl="0" algn="l">
              <a:spcBef>
                <a:spcPts val="560"/>
              </a:spcBef>
              <a:spcAft>
                <a:spcPts val="0"/>
              </a:spcAft>
              <a:buSzPts val="1820"/>
              <a:buNone/>
            </a:pPr>
            <a:r>
              <a:t/>
            </a:r>
            <a:endParaRPr sz="1600">
              <a:solidFill>
                <a:srgbClr val="C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3" name="Shape 93"/>
        <p:cNvGrpSpPr/>
        <p:nvPr/>
      </p:nvGrpSpPr>
      <p:grpSpPr>
        <a:xfrm>
          <a:off x="0" y="0"/>
          <a:ext cx="0" cy="0"/>
          <a:chOff x="0" y="0"/>
          <a:chExt cx="0" cy="0"/>
        </a:xfrm>
      </p:grpSpPr>
      <p:sp>
        <p:nvSpPr>
          <p:cNvPr id="94" name="Google Shape;94;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EAD594"/>
              </a:buClr>
              <a:buSzPts val="4100"/>
              <a:buFont typeface="Lucida Sans"/>
              <a:buNone/>
            </a:pPr>
            <a:r>
              <a:rPr lang="en-US"/>
              <a:t>Overview</a:t>
            </a:r>
            <a:endParaRPr/>
          </a:p>
        </p:txBody>
      </p:sp>
      <p:sp>
        <p:nvSpPr>
          <p:cNvPr id="95" name="Google Shape;95;p14"/>
          <p:cNvSpPr txBox="1"/>
          <p:nvPr>
            <p:ph idx="1" type="body"/>
          </p:nvPr>
        </p:nvSpPr>
        <p:spPr>
          <a:xfrm>
            <a:off x="457200" y="1600200"/>
            <a:ext cx="8229600" cy="4709100"/>
          </a:xfrm>
          <a:prstGeom prst="rect">
            <a:avLst/>
          </a:prstGeom>
          <a:noFill/>
          <a:ln>
            <a:noFill/>
          </a:ln>
        </p:spPr>
        <p:txBody>
          <a:bodyPr anchorCtr="0" anchor="t" bIns="45700" lIns="91425" spcFirstLastPara="1" rIns="91425" wrap="square" tIns="45700">
            <a:noAutofit/>
          </a:bodyPr>
          <a:lstStyle/>
          <a:p>
            <a:pPr indent="0" lvl="0" marL="457200" rtl="0" algn="l">
              <a:spcBef>
                <a:spcPts val="0"/>
              </a:spcBef>
              <a:spcAft>
                <a:spcPts val="0"/>
              </a:spcAft>
              <a:buClr>
                <a:schemeClr val="dk1"/>
              </a:buClr>
              <a:buSzPts val="1100"/>
              <a:buFont typeface="Arial"/>
              <a:buNone/>
            </a:pPr>
            <a:r>
              <a:rPr lang="en-US" sz="1800">
                <a:latin typeface="Times New Roman"/>
                <a:ea typeface="Times New Roman"/>
                <a:cs typeface="Times New Roman"/>
                <a:sym typeface="Times New Roman"/>
              </a:rPr>
              <a:t>In our ever changing environment where there can be uncertainty and unforeseen conditions that develop, there is a need to be more innovative with the ways we contract. </a:t>
            </a:r>
            <a:endParaRPr sz="1800">
              <a:latin typeface="Times New Roman"/>
              <a:ea typeface="Times New Roman"/>
              <a:cs typeface="Times New Roman"/>
              <a:sym typeface="Times New Roman"/>
            </a:endParaRPr>
          </a:p>
          <a:p>
            <a:pPr indent="0" lvl="0" marL="457200" rtl="0" algn="l">
              <a:spcBef>
                <a:spcPts val="0"/>
              </a:spcBef>
              <a:spcAft>
                <a:spcPts val="0"/>
              </a:spcAft>
              <a:buClr>
                <a:schemeClr val="dk1"/>
              </a:buClr>
              <a:buSzPts val="1100"/>
              <a:buFont typeface="Arial"/>
              <a:buNone/>
            </a:pPr>
            <a:r>
              <a:t/>
            </a:r>
            <a:endParaRPr sz="1800">
              <a:latin typeface="Times New Roman"/>
              <a:ea typeface="Times New Roman"/>
              <a:cs typeface="Times New Roman"/>
              <a:sym typeface="Times New Roman"/>
            </a:endParaRPr>
          </a:p>
          <a:p>
            <a:pPr indent="0" lvl="0" marL="457200" rtl="0" algn="l">
              <a:spcBef>
                <a:spcPts val="0"/>
              </a:spcBef>
              <a:spcAft>
                <a:spcPts val="0"/>
              </a:spcAft>
              <a:buClr>
                <a:schemeClr val="dk1"/>
              </a:buClr>
              <a:buSzPts val="1100"/>
              <a:buFont typeface="Arial"/>
              <a:buNone/>
            </a:pPr>
            <a:r>
              <a:rPr lang="en-US" sz="1800">
                <a:latin typeface="Times New Roman"/>
                <a:ea typeface="Times New Roman"/>
                <a:cs typeface="Times New Roman"/>
                <a:sym typeface="Times New Roman"/>
              </a:rPr>
              <a:t>Contracts should be written with measures that cover unforeseen circumstances such as a public health emergency. Many of the measures can also prove useful in the event there are snow closures or even a Government shutdown.</a:t>
            </a:r>
            <a:endParaRPr sz="1800">
              <a:latin typeface="Times New Roman"/>
              <a:ea typeface="Times New Roman"/>
              <a:cs typeface="Times New Roman"/>
              <a:sym typeface="Times New Roman"/>
            </a:endParaRPr>
          </a:p>
          <a:p>
            <a:pPr indent="0" lvl="0" marL="548640" rtl="0" algn="l">
              <a:lnSpc>
                <a:spcPct val="80000"/>
              </a:lnSpc>
              <a:spcBef>
                <a:spcPts val="228"/>
              </a:spcBef>
              <a:spcAft>
                <a:spcPts val="0"/>
              </a:spcAft>
              <a:buNone/>
            </a:pPr>
            <a:r>
              <a:t/>
            </a:r>
            <a:endParaRPr sz="1800"/>
          </a:p>
          <a:p>
            <a:pPr indent="0" lvl="0" marL="457200" rtl="0" algn="l">
              <a:lnSpc>
                <a:spcPct val="80000"/>
              </a:lnSpc>
              <a:spcBef>
                <a:spcPts val="228"/>
              </a:spcBef>
              <a:spcAft>
                <a:spcPts val="0"/>
              </a:spcAft>
              <a:buNone/>
            </a:pPr>
            <a:r>
              <a:rPr lang="en-US" sz="1800">
                <a:latin typeface="Times New Roman"/>
                <a:ea typeface="Times New Roman"/>
                <a:cs typeface="Times New Roman"/>
                <a:sym typeface="Times New Roman"/>
              </a:rPr>
              <a:t>For the purpose of this presentation, we will focus on the tools we as contract professionals have in our toolbox to help mitigate issues that can arise during a public health emergency. </a:t>
            </a:r>
            <a:endParaRPr sz="1800">
              <a:latin typeface="Times New Roman"/>
              <a:ea typeface="Times New Roman"/>
              <a:cs typeface="Times New Roman"/>
              <a:sym typeface="Times New Roman"/>
            </a:endParaRPr>
          </a:p>
          <a:p>
            <a:pPr indent="0" lvl="0" marL="548640" rtl="0" algn="l">
              <a:lnSpc>
                <a:spcPct val="80000"/>
              </a:lnSpc>
              <a:spcBef>
                <a:spcPts val="228"/>
              </a:spcBef>
              <a:spcAft>
                <a:spcPts val="0"/>
              </a:spcAft>
              <a:buNone/>
            </a:pPr>
            <a:r>
              <a:t/>
            </a:r>
            <a:endParaRPr sz="1800">
              <a:latin typeface="Times New Roman"/>
              <a:ea typeface="Times New Roman"/>
              <a:cs typeface="Times New Roman"/>
              <a:sym typeface="Times New Roman"/>
            </a:endParaRPr>
          </a:p>
          <a:p>
            <a:pPr indent="0" lvl="0" marL="548640" rtl="0" algn="l">
              <a:lnSpc>
                <a:spcPct val="80000"/>
              </a:lnSpc>
              <a:spcBef>
                <a:spcPts val="228"/>
              </a:spcBef>
              <a:spcAft>
                <a:spcPts val="0"/>
              </a:spcAft>
              <a:buNone/>
            </a:pPr>
            <a:r>
              <a:t/>
            </a:r>
            <a:endParaRPr sz="1800">
              <a:latin typeface="Times New Roman"/>
              <a:ea typeface="Times New Roman"/>
              <a:cs typeface="Times New Roman"/>
              <a:sym typeface="Times New Roman"/>
            </a:endParaRPr>
          </a:p>
          <a:p>
            <a:pPr indent="457200" lvl="0" marL="0" rtl="0" algn="l">
              <a:lnSpc>
                <a:spcPct val="80000"/>
              </a:lnSpc>
              <a:spcBef>
                <a:spcPts val="228"/>
              </a:spcBef>
              <a:spcAft>
                <a:spcPts val="0"/>
              </a:spcAft>
              <a:buNone/>
            </a:pPr>
            <a:r>
              <a:rPr lang="en-US" sz="1800">
                <a:latin typeface="Times New Roman"/>
                <a:ea typeface="Times New Roman"/>
                <a:cs typeface="Times New Roman"/>
                <a:sym typeface="Times New Roman"/>
              </a:rPr>
              <a:t>Remember, GSA has the responsibility to protect human life and property.</a:t>
            </a:r>
            <a:endParaRPr sz="1800">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9" name="Shape 99"/>
        <p:cNvGrpSpPr/>
        <p:nvPr/>
      </p:nvGrpSpPr>
      <p:grpSpPr>
        <a:xfrm>
          <a:off x="0" y="0"/>
          <a:ext cx="0" cy="0"/>
          <a:chOff x="0" y="0"/>
          <a:chExt cx="0" cy="0"/>
        </a:xfrm>
      </p:grpSpPr>
      <p:sp>
        <p:nvSpPr>
          <p:cNvPr id="100" name="Google Shape;100;p15"/>
          <p:cNvSpPr txBox="1"/>
          <p:nvPr>
            <p:ph idx="1" type="body"/>
          </p:nvPr>
        </p:nvSpPr>
        <p:spPr>
          <a:xfrm>
            <a:off x="457200" y="1600200"/>
            <a:ext cx="8229600" cy="47091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r>
              <a:t/>
            </a:r>
            <a:endParaRPr b="1" sz="4100">
              <a:solidFill>
                <a:srgbClr val="EAD594"/>
              </a:solidFill>
              <a:latin typeface="Lucida Sans"/>
              <a:ea typeface="Lucida Sans"/>
              <a:cs typeface="Lucida Sans"/>
              <a:sym typeface="Lucida Sans"/>
            </a:endParaRPr>
          </a:p>
          <a:p>
            <a:pPr indent="0" lvl="0" marL="0" rtl="0" algn="ctr">
              <a:spcBef>
                <a:spcPts val="0"/>
              </a:spcBef>
              <a:spcAft>
                <a:spcPts val="0"/>
              </a:spcAft>
              <a:buNone/>
            </a:pPr>
            <a:r>
              <a:t/>
            </a:r>
            <a:endParaRPr b="1" sz="4100">
              <a:solidFill>
                <a:srgbClr val="EAD594"/>
              </a:solidFill>
              <a:latin typeface="Lucida Sans"/>
              <a:ea typeface="Lucida Sans"/>
              <a:cs typeface="Lucida Sans"/>
              <a:sym typeface="Lucida Sans"/>
            </a:endParaRPr>
          </a:p>
          <a:p>
            <a:pPr indent="0" lvl="0" marL="0" rtl="0" algn="ctr">
              <a:spcBef>
                <a:spcPts val="0"/>
              </a:spcBef>
              <a:spcAft>
                <a:spcPts val="0"/>
              </a:spcAft>
              <a:buClr>
                <a:srgbClr val="EAD594"/>
              </a:buClr>
              <a:buSzPts val="4100"/>
              <a:buFont typeface="Lucida Sans"/>
              <a:buNone/>
            </a:pPr>
            <a:r>
              <a:rPr b="1" lang="en-US" sz="4100">
                <a:solidFill>
                  <a:srgbClr val="EAD594"/>
                </a:solidFill>
                <a:latin typeface="Lucida Sans"/>
                <a:ea typeface="Lucida Sans"/>
                <a:cs typeface="Lucida Sans"/>
                <a:sym typeface="Lucida Sans"/>
              </a:rPr>
              <a:t>Existing Contracts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Google Shape;106;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EAD594"/>
              </a:buClr>
              <a:buSzPts val="4100"/>
              <a:buFont typeface="Lucida Sans"/>
              <a:buNone/>
            </a:pPr>
            <a:r>
              <a:rPr lang="en-US"/>
              <a:t>Existing Contracts</a:t>
            </a:r>
            <a:endParaRPr/>
          </a:p>
        </p:txBody>
      </p:sp>
      <p:sp>
        <p:nvSpPr>
          <p:cNvPr id="107" name="Google Shape;107;p16"/>
          <p:cNvSpPr txBox="1"/>
          <p:nvPr>
            <p:ph idx="1" type="body"/>
          </p:nvPr>
        </p:nvSpPr>
        <p:spPr>
          <a:xfrm>
            <a:off x="457200" y="1600200"/>
            <a:ext cx="8229600" cy="47091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20"/>
              <a:buNone/>
            </a:pPr>
            <a:r>
              <a:rPr lang="en-US" sz="2000">
                <a:latin typeface="Times New Roman"/>
                <a:ea typeface="Times New Roman"/>
                <a:cs typeface="Times New Roman"/>
                <a:sym typeface="Times New Roman"/>
              </a:rPr>
              <a:t>When dealing with the unknowns of a public health emergency, it is critical that the acquisition workforce have a strategy for dealing with active contracts and the potential issues that can arise during this time.</a:t>
            </a:r>
            <a:endParaRPr sz="2000">
              <a:latin typeface="Times New Roman"/>
              <a:ea typeface="Times New Roman"/>
              <a:cs typeface="Times New Roman"/>
              <a:sym typeface="Times New Roman"/>
            </a:endParaRPr>
          </a:p>
          <a:p>
            <a:pPr indent="0" lvl="0" marL="0" rtl="0" algn="l">
              <a:spcBef>
                <a:spcPts val="0"/>
              </a:spcBef>
              <a:spcAft>
                <a:spcPts val="0"/>
              </a:spcAft>
              <a:buSzPts val="1820"/>
              <a:buNone/>
            </a:pPr>
            <a:r>
              <a:t/>
            </a:r>
            <a:endParaRPr sz="2000">
              <a:latin typeface="Times New Roman"/>
              <a:ea typeface="Times New Roman"/>
              <a:cs typeface="Times New Roman"/>
              <a:sym typeface="Times New Roman"/>
            </a:endParaRPr>
          </a:p>
          <a:p>
            <a:pPr indent="0" lvl="0" marL="0" rtl="0" algn="l">
              <a:spcBef>
                <a:spcPts val="0"/>
              </a:spcBef>
              <a:spcAft>
                <a:spcPts val="0"/>
              </a:spcAft>
              <a:buSzPts val="1820"/>
              <a:buNone/>
            </a:pPr>
            <a:r>
              <a:rPr lang="en-US" sz="2000">
                <a:latin typeface="Times New Roman"/>
                <a:ea typeface="Times New Roman"/>
                <a:cs typeface="Times New Roman"/>
                <a:sym typeface="Times New Roman"/>
              </a:rPr>
              <a:t>The following slides intend to provide some guidance for how to proceed when the unexpected happens.</a:t>
            </a:r>
            <a:endParaRPr sz="2000">
              <a:latin typeface="Times New Roman"/>
              <a:ea typeface="Times New Roman"/>
              <a:cs typeface="Times New Roman"/>
              <a:sym typeface="Times New Roman"/>
            </a:endParaRPr>
          </a:p>
          <a:p>
            <a:pPr indent="0" lvl="0" marL="137160" rtl="0" algn="l">
              <a:spcBef>
                <a:spcPts val="280"/>
              </a:spcBef>
              <a:spcAft>
                <a:spcPts val="0"/>
              </a:spcAft>
              <a:buSzPts val="910"/>
              <a:buNone/>
            </a:pPr>
            <a:r>
              <a:t/>
            </a:r>
            <a:endParaRPr sz="2000">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Google Shape;113;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EAD594"/>
              </a:buClr>
              <a:buSzPts val="4100"/>
              <a:buFont typeface="Lucida Sans"/>
              <a:buNone/>
            </a:pPr>
            <a:r>
              <a:rPr lang="en-US"/>
              <a:t>1. Take Inventory</a:t>
            </a:r>
            <a:endParaRPr/>
          </a:p>
        </p:txBody>
      </p:sp>
      <p:sp>
        <p:nvSpPr>
          <p:cNvPr id="114" name="Google Shape;114;p17"/>
          <p:cNvSpPr txBox="1"/>
          <p:nvPr>
            <p:ph idx="1" type="body"/>
          </p:nvPr>
        </p:nvSpPr>
        <p:spPr>
          <a:xfrm>
            <a:off x="457200" y="1600200"/>
            <a:ext cx="8229600" cy="4709100"/>
          </a:xfrm>
          <a:prstGeom prst="rect">
            <a:avLst/>
          </a:prstGeom>
          <a:noFill/>
          <a:ln>
            <a:noFill/>
          </a:ln>
        </p:spPr>
        <p:txBody>
          <a:bodyPr anchorCtr="0" anchor="t" bIns="45700" lIns="91425" spcFirstLastPara="1" rIns="91425" wrap="square" tIns="45700">
            <a:noAutofit/>
          </a:bodyPr>
          <a:lstStyle/>
          <a:p>
            <a:pPr indent="0" lvl="0" marL="137160" rtl="0" algn="l">
              <a:spcBef>
                <a:spcPts val="0"/>
              </a:spcBef>
              <a:spcAft>
                <a:spcPts val="0"/>
              </a:spcAft>
              <a:buSzPts val="1820"/>
              <a:buNone/>
            </a:pPr>
            <a:r>
              <a:rPr lang="en-US" sz="2000">
                <a:latin typeface="Times New Roman"/>
                <a:ea typeface="Times New Roman"/>
                <a:cs typeface="Times New Roman"/>
                <a:sym typeface="Times New Roman"/>
              </a:rPr>
              <a:t>First, c</a:t>
            </a:r>
            <a:r>
              <a:rPr lang="en-US" sz="2000">
                <a:latin typeface="Times New Roman"/>
                <a:ea typeface="Times New Roman"/>
                <a:cs typeface="Times New Roman"/>
                <a:sym typeface="Times New Roman"/>
              </a:rPr>
              <a:t>reate your contract inventory list for all active contracts.</a:t>
            </a:r>
            <a:endParaRPr sz="2000">
              <a:latin typeface="Times New Roman"/>
              <a:ea typeface="Times New Roman"/>
              <a:cs typeface="Times New Roman"/>
              <a:sym typeface="Times New Roman"/>
            </a:endParaRPr>
          </a:p>
          <a:p>
            <a:pPr indent="-422910" lvl="0" marL="548640" rtl="0" algn="l">
              <a:spcBef>
                <a:spcPts val="560"/>
              </a:spcBef>
              <a:spcAft>
                <a:spcPts val="0"/>
              </a:spcAft>
              <a:buSzPts val="2000"/>
              <a:buFont typeface="Times New Roman"/>
              <a:buChar char="▣"/>
            </a:pPr>
            <a:r>
              <a:rPr lang="en-US" sz="2000">
                <a:latin typeface="Times New Roman"/>
                <a:ea typeface="Times New Roman"/>
                <a:cs typeface="Times New Roman"/>
                <a:sym typeface="Times New Roman"/>
              </a:rPr>
              <a:t>Use your existing business systems or use the tools on the Acquisition Portal</a:t>
            </a:r>
            <a:endParaRPr sz="2000">
              <a:latin typeface="Times New Roman"/>
              <a:ea typeface="Times New Roman"/>
              <a:cs typeface="Times New Roman"/>
              <a:sym typeface="Times New Roman"/>
            </a:endParaRPr>
          </a:p>
          <a:p>
            <a:pPr indent="-288544" lvl="1" marL="868680" rtl="0" algn="l">
              <a:spcBef>
                <a:spcPts val="480"/>
              </a:spcBef>
              <a:spcAft>
                <a:spcPts val="0"/>
              </a:spcAft>
              <a:buSzPts val="2000"/>
              <a:buFont typeface="Times New Roman"/>
              <a:buChar char="◼"/>
            </a:pPr>
            <a:r>
              <a:rPr lang="en-US" sz="2000">
                <a:latin typeface="Times New Roman"/>
                <a:ea typeface="Times New Roman"/>
                <a:cs typeface="Times New Roman"/>
                <a:sym typeface="Times New Roman"/>
              </a:rPr>
              <a:t>Instructions on how to get a list of your active contracts </a:t>
            </a:r>
            <a:r>
              <a:rPr lang="en-US" sz="2000" u="sng">
                <a:solidFill>
                  <a:schemeClr val="hlink"/>
                </a:solidFill>
                <a:latin typeface="Times New Roman"/>
                <a:ea typeface="Times New Roman"/>
                <a:cs typeface="Times New Roman"/>
                <a:sym typeface="Times New Roman"/>
                <a:hlinkClick r:id="rId3"/>
              </a:rPr>
              <a:t>HERE</a:t>
            </a:r>
            <a:endParaRPr sz="2000">
              <a:latin typeface="Times New Roman"/>
              <a:ea typeface="Times New Roman"/>
              <a:cs typeface="Times New Roman"/>
              <a:sym typeface="Times New Roman"/>
            </a:endParaRPr>
          </a:p>
          <a:p>
            <a:pPr indent="-288544" lvl="1" marL="868680" rtl="0" algn="l">
              <a:spcBef>
                <a:spcPts val="480"/>
              </a:spcBef>
              <a:spcAft>
                <a:spcPts val="0"/>
              </a:spcAft>
              <a:buSzPts val="2000"/>
              <a:buFont typeface="Times New Roman"/>
              <a:buChar char="◼"/>
            </a:pPr>
            <a:r>
              <a:rPr lang="en-US" sz="2000">
                <a:latin typeface="Times New Roman"/>
                <a:ea typeface="Times New Roman"/>
                <a:cs typeface="Times New Roman"/>
                <a:sym typeface="Times New Roman"/>
              </a:rPr>
              <a:t>Template on how to categorize your contracts </a:t>
            </a:r>
            <a:r>
              <a:rPr lang="en-US" sz="2000" u="sng">
                <a:solidFill>
                  <a:schemeClr val="hlink"/>
                </a:solidFill>
                <a:latin typeface="Times New Roman"/>
                <a:ea typeface="Times New Roman"/>
                <a:cs typeface="Times New Roman"/>
                <a:sym typeface="Times New Roman"/>
                <a:hlinkClick r:id="rId4"/>
              </a:rPr>
              <a:t>HERE</a:t>
            </a:r>
            <a:endParaRPr sz="2000">
              <a:solidFill>
                <a:srgbClr val="002060"/>
              </a:solidFill>
              <a:latin typeface="Times New Roman"/>
              <a:ea typeface="Times New Roman"/>
              <a:cs typeface="Times New Roman"/>
              <a:sym typeface="Times New Roman"/>
            </a:endParaRPr>
          </a:p>
          <a:p>
            <a:pPr indent="0" lvl="0" marL="137160" rtl="0" algn="l">
              <a:spcBef>
                <a:spcPts val="560"/>
              </a:spcBef>
              <a:spcAft>
                <a:spcPts val="0"/>
              </a:spcAft>
              <a:buSzPts val="1820"/>
              <a:buNone/>
            </a:pPr>
            <a:r>
              <a:t/>
            </a:r>
            <a:endParaRPr sz="2000">
              <a:latin typeface="Times New Roman"/>
              <a:ea typeface="Times New Roman"/>
              <a:cs typeface="Times New Roman"/>
              <a:sym typeface="Times New Roman"/>
            </a:endParaRPr>
          </a:p>
          <a:p>
            <a:pPr indent="0" lvl="0" marL="137160" rtl="0" algn="l">
              <a:spcBef>
                <a:spcPts val="280"/>
              </a:spcBef>
              <a:spcAft>
                <a:spcPts val="0"/>
              </a:spcAft>
              <a:buSzPts val="910"/>
              <a:buNone/>
            </a:pPr>
            <a:r>
              <a:rPr lang="en-US" sz="2000">
                <a:latin typeface="Times New Roman"/>
                <a:ea typeface="Times New Roman"/>
                <a:cs typeface="Times New Roman"/>
                <a:sym typeface="Times New Roman"/>
              </a:rPr>
              <a:t>Note: Contract inventory should be updated on a regular basis to save time for when the unexpected happens.</a:t>
            </a:r>
            <a:endParaRPr sz="2000">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Google Shape;119;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EAD594"/>
              </a:buClr>
              <a:buSzPts val="4100"/>
              <a:buFont typeface="Lucida Sans"/>
              <a:buNone/>
            </a:pPr>
            <a:r>
              <a:rPr lang="en-US"/>
              <a:t>2. Telework</a:t>
            </a:r>
            <a:endParaRPr/>
          </a:p>
        </p:txBody>
      </p:sp>
      <p:sp>
        <p:nvSpPr>
          <p:cNvPr id="120" name="Google Shape;120;p18"/>
          <p:cNvSpPr txBox="1"/>
          <p:nvPr>
            <p:ph idx="1" type="body"/>
          </p:nvPr>
        </p:nvSpPr>
        <p:spPr>
          <a:xfrm>
            <a:off x="457200" y="1600200"/>
            <a:ext cx="8229600" cy="4709100"/>
          </a:xfrm>
          <a:prstGeom prst="rect">
            <a:avLst/>
          </a:prstGeom>
          <a:noFill/>
          <a:ln>
            <a:noFill/>
          </a:ln>
        </p:spPr>
        <p:txBody>
          <a:bodyPr anchorCtr="0" anchor="t" bIns="45700" lIns="91425" spcFirstLastPara="1" rIns="91425" wrap="square" tIns="45700">
            <a:noAutofit/>
          </a:bodyPr>
          <a:lstStyle/>
          <a:p>
            <a:pPr indent="-426719" lvl="0" marL="548640" rtl="0" algn="l">
              <a:spcBef>
                <a:spcPts val="0"/>
              </a:spcBef>
              <a:spcAft>
                <a:spcPts val="0"/>
              </a:spcAft>
              <a:buSzPts val="1800"/>
              <a:buChar char="▣"/>
            </a:pPr>
            <a:r>
              <a:rPr lang="en-US" sz="1800">
                <a:latin typeface="Times New Roman"/>
                <a:ea typeface="Times New Roman"/>
                <a:cs typeface="Times New Roman"/>
                <a:sym typeface="Times New Roman"/>
              </a:rPr>
              <a:t>Now that you have an inventory of all of your active contracts, work with the program office to understand if the place of performance in the contract is accurate, and if telework can be utilized. Questions include:</a:t>
            </a:r>
            <a:endParaRPr sz="2400">
              <a:latin typeface="Times New Roman"/>
              <a:ea typeface="Times New Roman"/>
              <a:cs typeface="Times New Roman"/>
              <a:sym typeface="Times New Roman"/>
            </a:endParaRPr>
          </a:p>
          <a:p>
            <a:pPr indent="-301244" lvl="1" marL="868680" rtl="0" algn="l">
              <a:spcBef>
                <a:spcPts val="380"/>
              </a:spcBef>
              <a:spcAft>
                <a:spcPts val="0"/>
              </a:spcAft>
              <a:buSzPts val="1800"/>
              <a:buFont typeface="Times New Roman"/>
              <a:buChar char="◼"/>
            </a:pPr>
            <a:r>
              <a:rPr lang="en-US" sz="1800">
                <a:latin typeface="Times New Roman"/>
                <a:ea typeface="Times New Roman"/>
                <a:cs typeface="Times New Roman"/>
                <a:sym typeface="Times New Roman"/>
              </a:rPr>
              <a:t>1. Can work under the contract be completed virtually (i.e. telework)? </a:t>
            </a:r>
            <a:endParaRPr sz="1800">
              <a:latin typeface="Times New Roman"/>
              <a:ea typeface="Times New Roman"/>
              <a:cs typeface="Times New Roman"/>
              <a:sym typeface="Times New Roman"/>
            </a:endParaRPr>
          </a:p>
          <a:p>
            <a:pPr indent="-186944" lvl="1" marL="868680" rtl="0" algn="l">
              <a:spcBef>
                <a:spcPts val="380"/>
              </a:spcBef>
              <a:spcAft>
                <a:spcPts val="0"/>
              </a:spcAft>
              <a:buSzPts val="1520"/>
              <a:buNone/>
            </a:pPr>
            <a:r>
              <a:t/>
            </a:r>
            <a:endParaRPr sz="1800">
              <a:latin typeface="Times New Roman"/>
              <a:ea typeface="Times New Roman"/>
              <a:cs typeface="Times New Roman"/>
              <a:sym typeface="Times New Roman"/>
            </a:endParaRPr>
          </a:p>
          <a:p>
            <a:pPr indent="-301244" lvl="1" marL="868680" rtl="0" algn="l">
              <a:spcBef>
                <a:spcPts val="380"/>
              </a:spcBef>
              <a:spcAft>
                <a:spcPts val="0"/>
              </a:spcAft>
              <a:buSzPts val="1800"/>
              <a:buFont typeface="Times New Roman"/>
              <a:buChar char="◼"/>
            </a:pPr>
            <a:r>
              <a:rPr lang="en-US" sz="1800">
                <a:latin typeface="Times New Roman"/>
                <a:ea typeface="Times New Roman"/>
                <a:cs typeface="Times New Roman"/>
                <a:sym typeface="Times New Roman"/>
              </a:rPr>
              <a:t>2. If the work can be completed virtually, does the contractor authorize their employee to work virtually as an alternative?</a:t>
            </a:r>
            <a:endParaRPr sz="1800">
              <a:latin typeface="Times New Roman"/>
              <a:ea typeface="Times New Roman"/>
              <a:cs typeface="Times New Roman"/>
              <a:sym typeface="Times New Roman"/>
            </a:endParaRPr>
          </a:p>
          <a:p>
            <a:pPr indent="0" lvl="1" marL="585216" rtl="0" algn="l">
              <a:spcBef>
                <a:spcPts val="380"/>
              </a:spcBef>
              <a:spcAft>
                <a:spcPts val="0"/>
              </a:spcAft>
              <a:buSzPts val="1520"/>
              <a:buNone/>
            </a:pPr>
            <a:r>
              <a:t/>
            </a:r>
            <a:endParaRPr sz="1800">
              <a:latin typeface="Times New Roman"/>
              <a:ea typeface="Times New Roman"/>
              <a:cs typeface="Times New Roman"/>
              <a:sym typeface="Times New Roman"/>
            </a:endParaRPr>
          </a:p>
          <a:p>
            <a:pPr indent="-342900" lvl="0" marL="457200" rtl="0" algn="l">
              <a:spcBef>
                <a:spcPts val="380"/>
              </a:spcBef>
              <a:spcAft>
                <a:spcPts val="0"/>
              </a:spcAft>
              <a:buSzPts val="1800"/>
              <a:buFont typeface="Times New Roman"/>
              <a:buChar char="▣"/>
            </a:pPr>
            <a:r>
              <a:rPr lang="en-US" sz="1800">
                <a:latin typeface="Times New Roman"/>
                <a:ea typeface="Times New Roman"/>
                <a:cs typeface="Times New Roman"/>
                <a:sym typeface="Times New Roman"/>
              </a:rPr>
              <a:t>If it has been determined that work can be completed virtually, the contracting officer, COR, customer, and contractor should work together to execute </a:t>
            </a:r>
            <a:r>
              <a:rPr lang="en-US" sz="1800">
                <a:latin typeface="Times New Roman"/>
                <a:ea typeface="Times New Roman"/>
                <a:cs typeface="Times New Roman"/>
                <a:sym typeface="Times New Roman"/>
              </a:rPr>
              <a:t>virtual</a:t>
            </a:r>
            <a:r>
              <a:rPr lang="en-US" sz="1800">
                <a:latin typeface="Times New Roman"/>
                <a:ea typeface="Times New Roman"/>
                <a:cs typeface="Times New Roman"/>
                <a:sym typeface="Times New Roman"/>
              </a:rPr>
              <a:t> work protocols that will allow the contractor to continue to meet contractual obligations.</a:t>
            </a:r>
            <a:endParaRPr sz="1800">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Google Shape;125;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EAD594"/>
              </a:buClr>
              <a:buSzPts val="4100"/>
              <a:buFont typeface="Lucida Sans"/>
              <a:buNone/>
            </a:pPr>
            <a:r>
              <a:rPr lang="en-US"/>
              <a:t>3. On-site</a:t>
            </a:r>
            <a:endParaRPr/>
          </a:p>
        </p:txBody>
      </p:sp>
      <p:sp>
        <p:nvSpPr>
          <p:cNvPr id="126" name="Google Shape;126;p19"/>
          <p:cNvSpPr txBox="1"/>
          <p:nvPr>
            <p:ph idx="1" type="body"/>
          </p:nvPr>
        </p:nvSpPr>
        <p:spPr>
          <a:xfrm>
            <a:off x="457200" y="1600200"/>
            <a:ext cx="8229600" cy="4709160"/>
          </a:xfrm>
          <a:prstGeom prst="rect">
            <a:avLst/>
          </a:prstGeom>
          <a:noFill/>
          <a:ln>
            <a:noFill/>
          </a:ln>
        </p:spPr>
        <p:txBody>
          <a:bodyPr anchorCtr="0" anchor="t" bIns="45700" lIns="91425" spcFirstLastPara="1" rIns="91425" wrap="square" tIns="45700">
            <a:noAutofit/>
          </a:bodyPr>
          <a:lstStyle/>
          <a:p>
            <a:pPr indent="-342900" lvl="0" marL="457200" rtl="0" algn="l">
              <a:lnSpc>
                <a:spcPct val="80000"/>
              </a:lnSpc>
              <a:spcBef>
                <a:spcPts val="0"/>
              </a:spcBef>
              <a:spcAft>
                <a:spcPts val="0"/>
              </a:spcAft>
              <a:buSzPts val="1800"/>
              <a:buFont typeface="Times New Roman"/>
              <a:buChar char="▣"/>
            </a:pPr>
            <a:r>
              <a:rPr lang="en-US" sz="1800">
                <a:latin typeface="Times New Roman"/>
                <a:ea typeface="Times New Roman"/>
                <a:cs typeface="Times New Roman"/>
                <a:sym typeface="Times New Roman"/>
              </a:rPr>
              <a:t>If the work cannot be done virtually and requires the contractor to be on-site, this can pose a challenge in the event there are building closures</a:t>
            </a:r>
            <a:r>
              <a:rPr lang="en-US" sz="1800">
                <a:latin typeface="Times New Roman"/>
                <a:ea typeface="Times New Roman"/>
                <a:cs typeface="Times New Roman"/>
                <a:sym typeface="Times New Roman"/>
              </a:rPr>
              <a:t> where a contractor reports to work or completes deliveries and/or if there are </a:t>
            </a:r>
            <a:r>
              <a:rPr lang="en-US" sz="1800">
                <a:latin typeface="Times New Roman"/>
                <a:ea typeface="Times New Roman"/>
                <a:cs typeface="Times New Roman"/>
                <a:sym typeface="Times New Roman"/>
              </a:rPr>
              <a:t>travel restrictions. Questions to ask:</a:t>
            </a:r>
            <a:endParaRPr sz="1800">
              <a:latin typeface="Times New Roman"/>
              <a:ea typeface="Times New Roman"/>
              <a:cs typeface="Times New Roman"/>
              <a:sym typeface="Times New Roman"/>
            </a:endParaRPr>
          </a:p>
          <a:p>
            <a:pPr indent="0" lvl="0" marL="548640" rtl="0" algn="l">
              <a:lnSpc>
                <a:spcPct val="80000"/>
              </a:lnSpc>
              <a:spcBef>
                <a:spcPts val="0"/>
              </a:spcBef>
              <a:spcAft>
                <a:spcPts val="0"/>
              </a:spcAft>
              <a:buNone/>
            </a:pPr>
            <a:r>
              <a:t/>
            </a:r>
            <a:endParaRPr sz="1800">
              <a:latin typeface="Times New Roman"/>
              <a:ea typeface="Times New Roman"/>
              <a:cs typeface="Times New Roman"/>
              <a:sym typeface="Times New Roman"/>
            </a:endParaRPr>
          </a:p>
          <a:p>
            <a:pPr indent="-296418" lvl="1" marL="868680" rtl="0" algn="l">
              <a:lnSpc>
                <a:spcPct val="80000"/>
              </a:lnSpc>
              <a:spcBef>
                <a:spcPts val="399"/>
              </a:spcBef>
              <a:spcAft>
                <a:spcPts val="0"/>
              </a:spcAft>
              <a:buSzPts val="1800"/>
              <a:buChar char="◼"/>
            </a:pPr>
            <a:r>
              <a:rPr lang="en-US" sz="1800">
                <a:latin typeface="Times New Roman"/>
                <a:ea typeface="Times New Roman"/>
                <a:cs typeface="Times New Roman"/>
                <a:sym typeface="Times New Roman"/>
              </a:rPr>
              <a:t>1. Are there </a:t>
            </a:r>
            <a:r>
              <a:rPr lang="en-US" sz="1800">
                <a:latin typeface="Times New Roman"/>
                <a:ea typeface="Times New Roman"/>
                <a:cs typeface="Times New Roman"/>
                <a:sym typeface="Times New Roman"/>
              </a:rPr>
              <a:t>contractors</a:t>
            </a:r>
            <a:r>
              <a:rPr lang="en-US" sz="1800">
                <a:latin typeface="Times New Roman"/>
                <a:ea typeface="Times New Roman"/>
                <a:cs typeface="Times New Roman"/>
                <a:sym typeface="Times New Roman"/>
              </a:rPr>
              <a:t> that perform work that is classified such that virtual work is not a viable option?</a:t>
            </a:r>
            <a:endParaRPr sz="1800">
              <a:latin typeface="Times New Roman"/>
              <a:ea typeface="Times New Roman"/>
              <a:cs typeface="Times New Roman"/>
              <a:sym typeface="Times New Roman"/>
            </a:endParaRPr>
          </a:p>
          <a:p>
            <a:pPr indent="0" lvl="0" marL="868680" rtl="0" algn="l">
              <a:lnSpc>
                <a:spcPct val="80000"/>
              </a:lnSpc>
              <a:spcBef>
                <a:spcPts val="399"/>
              </a:spcBef>
              <a:spcAft>
                <a:spcPts val="0"/>
              </a:spcAft>
              <a:buNone/>
            </a:pPr>
            <a:r>
              <a:t/>
            </a:r>
            <a:endParaRPr sz="1800">
              <a:latin typeface="Times New Roman"/>
              <a:ea typeface="Times New Roman"/>
              <a:cs typeface="Times New Roman"/>
              <a:sym typeface="Times New Roman"/>
            </a:endParaRPr>
          </a:p>
          <a:p>
            <a:pPr indent="-296418" lvl="1" marL="868680" rtl="0" algn="l">
              <a:lnSpc>
                <a:spcPct val="80000"/>
              </a:lnSpc>
              <a:spcBef>
                <a:spcPts val="399"/>
              </a:spcBef>
              <a:spcAft>
                <a:spcPts val="0"/>
              </a:spcAft>
              <a:buSzPts val="1800"/>
              <a:buChar char="◼"/>
            </a:pPr>
            <a:r>
              <a:rPr lang="en-US" sz="1800">
                <a:latin typeface="Times New Roman"/>
                <a:ea typeface="Times New Roman"/>
                <a:cs typeface="Times New Roman"/>
                <a:sym typeface="Times New Roman"/>
              </a:rPr>
              <a:t>2. Are there essential personnel still being required to report to work such as building managers or operational command center managers?</a:t>
            </a:r>
            <a:endParaRPr sz="1800">
              <a:latin typeface="Times New Roman"/>
              <a:ea typeface="Times New Roman"/>
              <a:cs typeface="Times New Roman"/>
              <a:sym typeface="Times New Roman"/>
            </a:endParaRPr>
          </a:p>
          <a:p>
            <a:pPr indent="0" lvl="0" marL="868680" rtl="0" algn="l">
              <a:lnSpc>
                <a:spcPct val="80000"/>
              </a:lnSpc>
              <a:spcBef>
                <a:spcPts val="399"/>
              </a:spcBef>
              <a:spcAft>
                <a:spcPts val="0"/>
              </a:spcAft>
              <a:buNone/>
            </a:pPr>
            <a:r>
              <a:t/>
            </a:r>
            <a:endParaRPr sz="1800">
              <a:latin typeface="Times New Roman"/>
              <a:ea typeface="Times New Roman"/>
              <a:cs typeface="Times New Roman"/>
              <a:sym typeface="Times New Roman"/>
            </a:endParaRPr>
          </a:p>
          <a:p>
            <a:pPr indent="-296418" lvl="1" marL="868680" rtl="0" algn="l">
              <a:lnSpc>
                <a:spcPct val="80000"/>
              </a:lnSpc>
              <a:spcBef>
                <a:spcPts val="399"/>
              </a:spcBef>
              <a:spcAft>
                <a:spcPts val="0"/>
              </a:spcAft>
              <a:buSzPts val="1800"/>
              <a:buChar char="◼"/>
            </a:pPr>
            <a:r>
              <a:rPr lang="en-US" sz="1800">
                <a:latin typeface="Times New Roman"/>
                <a:ea typeface="Times New Roman"/>
                <a:cs typeface="Times New Roman"/>
                <a:sym typeface="Times New Roman"/>
              </a:rPr>
              <a:t>3. </a:t>
            </a:r>
            <a:r>
              <a:rPr lang="en-US" sz="1800">
                <a:latin typeface="Times New Roman"/>
                <a:ea typeface="Times New Roman"/>
                <a:cs typeface="Times New Roman"/>
                <a:sym typeface="Times New Roman"/>
              </a:rPr>
              <a:t>Will contractor employees in positions such as security, cafeteria, custodian, etc. functions be still needed? </a:t>
            </a:r>
            <a:endParaRPr sz="1800">
              <a:latin typeface="Times New Roman"/>
              <a:ea typeface="Times New Roman"/>
              <a:cs typeface="Times New Roman"/>
              <a:sym typeface="Times New Roman"/>
            </a:endParaRPr>
          </a:p>
          <a:p>
            <a:pPr indent="0" lvl="0" marL="868680" rtl="0" algn="l">
              <a:lnSpc>
                <a:spcPct val="80000"/>
              </a:lnSpc>
              <a:spcBef>
                <a:spcPts val="399"/>
              </a:spcBef>
              <a:spcAft>
                <a:spcPts val="0"/>
              </a:spcAft>
              <a:buNone/>
            </a:pPr>
            <a:r>
              <a:t/>
            </a:r>
            <a:endParaRPr sz="1800">
              <a:latin typeface="Times New Roman"/>
              <a:ea typeface="Times New Roman"/>
              <a:cs typeface="Times New Roman"/>
              <a:sym typeface="Times New Roman"/>
            </a:endParaRPr>
          </a:p>
          <a:p>
            <a:pPr indent="-342900" lvl="0" marL="457200" rtl="0" algn="l">
              <a:lnSpc>
                <a:spcPct val="80000"/>
              </a:lnSpc>
              <a:spcBef>
                <a:spcPts val="399"/>
              </a:spcBef>
              <a:spcAft>
                <a:spcPts val="0"/>
              </a:spcAft>
              <a:buSzPts val="1800"/>
              <a:buFont typeface="Times New Roman"/>
              <a:buChar char="▣"/>
            </a:pPr>
            <a:r>
              <a:rPr lang="en-US" sz="1800">
                <a:latin typeface="Times New Roman"/>
                <a:ea typeface="Times New Roman"/>
                <a:cs typeface="Times New Roman"/>
                <a:sym typeface="Times New Roman"/>
              </a:rPr>
              <a:t>Services may not be needed if no one is allowed in the building during a closure, but if there are essential employees required to report then some functions may still be required. Those services may be required at a reduced level.</a:t>
            </a:r>
            <a:endParaRPr sz="1800">
              <a:latin typeface="Times New Roman"/>
              <a:ea typeface="Times New Roman"/>
              <a:cs typeface="Times New Roman"/>
              <a:sym typeface="Times New Roman"/>
            </a:endParaRPr>
          </a:p>
          <a:p>
            <a:pPr indent="0" lvl="0" marL="0" rtl="0" algn="l">
              <a:lnSpc>
                <a:spcPct val="80000"/>
              </a:lnSpc>
              <a:spcBef>
                <a:spcPts val="399"/>
              </a:spcBef>
              <a:spcAft>
                <a:spcPts val="0"/>
              </a:spcAft>
              <a:buNone/>
            </a:pPr>
            <a:r>
              <a:t/>
            </a:r>
            <a:endParaRPr sz="1995">
              <a:latin typeface="Times New Roman"/>
              <a:ea typeface="Times New Roman"/>
              <a:cs typeface="Times New Roman"/>
              <a:sym typeface="Times New Roman"/>
            </a:endParaRPr>
          </a:p>
          <a:p>
            <a:pPr indent="0" lvl="1" marL="585216" rtl="0" algn="l">
              <a:lnSpc>
                <a:spcPct val="80000"/>
              </a:lnSpc>
              <a:spcBef>
                <a:spcPts val="228"/>
              </a:spcBef>
              <a:spcAft>
                <a:spcPts val="0"/>
              </a:spcAft>
              <a:buSzPts val="912"/>
              <a:buNone/>
            </a:pPr>
            <a:r>
              <a:t/>
            </a:r>
            <a:endParaRPr sz="1140"/>
          </a:p>
          <a:p>
            <a:pPr indent="0" lvl="1" marL="585216" rtl="0" algn="l">
              <a:lnSpc>
                <a:spcPct val="80000"/>
              </a:lnSpc>
              <a:spcBef>
                <a:spcPts val="228"/>
              </a:spcBef>
              <a:spcAft>
                <a:spcPts val="0"/>
              </a:spcAft>
              <a:buSzPts val="912"/>
              <a:buNone/>
            </a:pPr>
            <a:r>
              <a:t/>
            </a:r>
            <a:endParaRPr sz="1800">
              <a:latin typeface="Times New Roman"/>
              <a:ea typeface="Times New Roman"/>
              <a:cs typeface="Times New Roman"/>
              <a:sym typeface="Times New Roman"/>
            </a:endParaRPr>
          </a:p>
          <a:p>
            <a:pPr indent="0" lvl="1" marL="137160" rtl="0" algn="l">
              <a:lnSpc>
                <a:spcPct val="80000"/>
              </a:lnSpc>
              <a:spcBef>
                <a:spcPts val="228"/>
              </a:spcBef>
              <a:spcAft>
                <a:spcPts val="0"/>
              </a:spcAft>
              <a:buClr>
                <a:srgbClr val="F9F9F9"/>
              </a:buClr>
              <a:buSzPts val="741"/>
              <a:buNone/>
            </a:pPr>
            <a:r>
              <a:t/>
            </a:r>
            <a:endParaRPr sz="1140"/>
          </a:p>
          <a:p>
            <a:pPr indent="-364426" lvl="1" marL="548640" rtl="0" algn="l">
              <a:lnSpc>
                <a:spcPct val="80000"/>
              </a:lnSpc>
              <a:spcBef>
                <a:spcPts val="228"/>
              </a:spcBef>
              <a:spcAft>
                <a:spcPts val="0"/>
              </a:spcAft>
              <a:buClr>
                <a:srgbClr val="F9F9F9"/>
              </a:buClr>
              <a:buSzPts val="741"/>
              <a:buFont typeface="Noto Sans Symbols"/>
              <a:buNone/>
            </a:pPr>
            <a:r>
              <a:t/>
            </a:r>
            <a:endParaRPr sz="1140"/>
          </a:p>
          <a:p>
            <a:pPr indent="0" lvl="0" marL="868680" rtl="0" algn="l">
              <a:lnSpc>
                <a:spcPct val="80000"/>
              </a:lnSpc>
              <a:spcBef>
                <a:spcPts val="228"/>
              </a:spcBef>
              <a:spcAft>
                <a:spcPts val="0"/>
              </a:spcAft>
              <a:buNone/>
            </a:pPr>
            <a:r>
              <a:t/>
            </a:r>
            <a:endParaRPr sz="133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0" name="Shape 130"/>
        <p:cNvGrpSpPr/>
        <p:nvPr/>
      </p:nvGrpSpPr>
      <p:grpSpPr>
        <a:xfrm>
          <a:off x="0" y="0"/>
          <a:ext cx="0" cy="0"/>
          <a:chOff x="0" y="0"/>
          <a:chExt cx="0" cy="0"/>
        </a:xfrm>
      </p:grpSpPr>
      <p:sp>
        <p:nvSpPr>
          <p:cNvPr id="131" name="Google Shape;131;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EAD594"/>
              </a:buClr>
              <a:buSzPts val="4100"/>
              <a:buFont typeface="Lucida Sans"/>
              <a:buNone/>
            </a:pPr>
            <a:r>
              <a:rPr lang="en-US"/>
              <a:t>4. Options</a:t>
            </a:r>
            <a:endParaRPr/>
          </a:p>
        </p:txBody>
      </p:sp>
      <p:sp>
        <p:nvSpPr>
          <p:cNvPr id="132" name="Google Shape;132;p20"/>
          <p:cNvSpPr txBox="1"/>
          <p:nvPr>
            <p:ph idx="1" type="body"/>
          </p:nvPr>
        </p:nvSpPr>
        <p:spPr>
          <a:xfrm>
            <a:off x="457200" y="1722675"/>
            <a:ext cx="8229600" cy="4709100"/>
          </a:xfrm>
          <a:prstGeom prst="rect">
            <a:avLst/>
          </a:prstGeom>
          <a:noFill/>
          <a:ln>
            <a:noFill/>
          </a:ln>
        </p:spPr>
        <p:txBody>
          <a:bodyPr anchorCtr="0" anchor="t" bIns="45700" lIns="91425" spcFirstLastPara="1" rIns="91425" wrap="square" tIns="45700">
            <a:noAutofit/>
          </a:bodyPr>
          <a:lstStyle/>
          <a:p>
            <a:pPr indent="-478726" lvl="1" marL="548640" rtl="0" algn="l">
              <a:lnSpc>
                <a:spcPct val="100000"/>
              </a:lnSpc>
              <a:spcBef>
                <a:spcPts val="0"/>
              </a:spcBef>
              <a:spcAft>
                <a:spcPts val="0"/>
              </a:spcAft>
              <a:buClr>
                <a:srgbClr val="F9F9F9"/>
              </a:buClr>
              <a:buSzPts val="1800"/>
              <a:buFont typeface="Times New Roman"/>
              <a:buChar char="▣"/>
            </a:pPr>
            <a:r>
              <a:rPr lang="en-US" sz="1800">
                <a:latin typeface="Times New Roman"/>
                <a:ea typeface="Times New Roman"/>
                <a:cs typeface="Times New Roman"/>
                <a:sym typeface="Times New Roman"/>
              </a:rPr>
              <a:t>What are some options that a contracting officer possibly has to help with administration of a contract that has encountered an unforeseen circumstance such as a building closure,  travel restrictions, delayed deliveries, etc.?</a:t>
            </a:r>
            <a:endParaRPr sz="1800">
              <a:latin typeface="Times New Roman"/>
              <a:ea typeface="Times New Roman"/>
              <a:cs typeface="Times New Roman"/>
              <a:sym typeface="Times New Roman"/>
            </a:endParaRPr>
          </a:p>
          <a:p>
            <a:pPr indent="0" lvl="0" marL="137160" rtl="0" algn="l">
              <a:lnSpc>
                <a:spcPct val="100000"/>
              </a:lnSpc>
              <a:spcBef>
                <a:spcPts val="0"/>
              </a:spcBef>
              <a:spcAft>
                <a:spcPts val="0"/>
              </a:spcAft>
              <a:buSzPts val="1820"/>
              <a:buNone/>
            </a:pPr>
            <a:r>
              <a:t/>
            </a:r>
            <a:endParaRPr sz="1800">
              <a:latin typeface="Times New Roman"/>
              <a:ea typeface="Times New Roman"/>
              <a:cs typeface="Times New Roman"/>
              <a:sym typeface="Times New Roman"/>
            </a:endParaRPr>
          </a:p>
          <a:p>
            <a:pPr indent="0" lvl="0" marL="571500" rtl="0" algn="l">
              <a:lnSpc>
                <a:spcPct val="100000"/>
              </a:lnSpc>
              <a:spcBef>
                <a:spcPts val="0"/>
              </a:spcBef>
              <a:spcAft>
                <a:spcPts val="0"/>
              </a:spcAft>
              <a:buSzPts val="1820"/>
              <a:buNone/>
            </a:pPr>
            <a:r>
              <a:rPr lang="en-US" sz="1800">
                <a:latin typeface="Times New Roman"/>
                <a:ea typeface="Times New Roman"/>
                <a:cs typeface="Times New Roman"/>
                <a:sym typeface="Times New Roman"/>
              </a:rPr>
              <a:t>FAR 52.249-14 Excusable Delays</a:t>
            </a:r>
            <a:endParaRPr sz="1800">
              <a:latin typeface="Times New Roman"/>
              <a:ea typeface="Times New Roman"/>
              <a:cs typeface="Times New Roman"/>
              <a:sym typeface="Times New Roman"/>
            </a:endParaRPr>
          </a:p>
          <a:p>
            <a:pPr indent="0" lvl="0" marL="571500" rtl="0" algn="l">
              <a:lnSpc>
                <a:spcPct val="100000"/>
              </a:lnSpc>
              <a:spcBef>
                <a:spcPts val="0"/>
              </a:spcBef>
              <a:spcAft>
                <a:spcPts val="0"/>
              </a:spcAft>
              <a:buSzPts val="1820"/>
              <a:buNone/>
            </a:pPr>
            <a:r>
              <a:rPr lang="en-US" sz="1800">
                <a:latin typeface="Times New Roman"/>
                <a:ea typeface="Times New Roman"/>
                <a:cs typeface="Times New Roman"/>
                <a:sym typeface="Times New Roman"/>
              </a:rPr>
              <a:t>FAR 52.212-4(f) Excusable Delays (commercial contracts)</a:t>
            </a:r>
            <a:endParaRPr sz="1800">
              <a:latin typeface="Times New Roman"/>
              <a:ea typeface="Times New Roman"/>
              <a:cs typeface="Times New Roman"/>
              <a:sym typeface="Times New Roman"/>
            </a:endParaRPr>
          </a:p>
          <a:p>
            <a:pPr indent="0" lvl="0" marL="571500" rtl="0" algn="l">
              <a:lnSpc>
                <a:spcPct val="100000"/>
              </a:lnSpc>
              <a:spcBef>
                <a:spcPts val="0"/>
              </a:spcBef>
              <a:spcAft>
                <a:spcPts val="0"/>
              </a:spcAft>
              <a:buClr>
                <a:schemeClr val="dk1"/>
              </a:buClr>
              <a:buSzPts val="1820"/>
              <a:buFont typeface="Arial"/>
              <a:buNone/>
            </a:pPr>
            <a:r>
              <a:rPr lang="en-US" sz="1800">
                <a:latin typeface="Times New Roman"/>
                <a:ea typeface="Times New Roman"/>
                <a:cs typeface="Times New Roman"/>
                <a:sym typeface="Times New Roman"/>
              </a:rPr>
              <a:t>FAR 52.211-13 Time Extensions</a:t>
            </a:r>
            <a:endParaRPr sz="1800">
              <a:latin typeface="Times New Roman"/>
              <a:ea typeface="Times New Roman"/>
              <a:cs typeface="Times New Roman"/>
              <a:sym typeface="Times New Roman"/>
            </a:endParaRPr>
          </a:p>
          <a:p>
            <a:pPr indent="0" lvl="0" marL="571500" rtl="0" algn="l">
              <a:lnSpc>
                <a:spcPct val="100000"/>
              </a:lnSpc>
              <a:spcBef>
                <a:spcPts val="0"/>
              </a:spcBef>
              <a:spcAft>
                <a:spcPts val="0"/>
              </a:spcAft>
              <a:buSzPts val="1820"/>
              <a:buNone/>
            </a:pPr>
            <a:r>
              <a:rPr lang="en-US" sz="1800">
                <a:latin typeface="Times New Roman"/>
                <a:ea typeface="Times New Roman"/>
                <a:cs typeface="Times New Roman"/>
                <a:sym typeface="Times New Roman"/>
              </a:rPr>
              <a:t>GSAR 552.211-13 Time Extensions</a:t>
            </a:r>
            <a:br>
              <a:rPr lang="en-US" sz="1800">
                <a:latin typeface="Times New Roman"/>
                <a:ea typeface="Times New Roman"/>
                <a:cs typeface="Times New Roman"/>
                <a:sym typeface="Times New Roman"/>
              </a:rPr>
            </a:br>
            <a:r>
              <a:rPr lang="en-US" sz="1800">
                <a:latin typeface="Times New Roman"/>
                <a:ea typeface="Times New Roman"/>
                <a:cs typeface="Times New Roman"/>
                <a:sym typeface="Times New Roman"/>
              </a:rPr>
              <a:t>FAR 52.243-1 through 4 Changes</a:t>
            </a:r>
            <a:endParaRPr sz="1800">
              <a:latin typeface="Times New Roman"/>
              <a:ea typeface="Times New Roman"/>
              <a:cs typeface="Times New Roman"/>
              <a:sym typeface="Times New Roman"/>
            </a:endParaRPr>
          </a:p>
          <a:p>
            <a:pPr indent="0" lvl="0" marL="571500" rtl="0" algn="l">
              <a:spcBef>
                <a:spcPts val="0"/>
              </a:spcBef>
              <a:spcAft>
                <a:spcPts val="0"/>
              </a:spcAft>
              <a:buClr>
                <a:schemeClr val="dk1"/>
              </a:buClr>
              <a:buSzPts val="1820"/>
              <a:buFont typeface="Arial"/>
              <a:buNone/>
            </a:pPr>
            <a:r>
              <a:rPr lang="en-US" sz="1800">
                <a:latin typeface="Times New Roman"/>
                <a:ea typeface="Times New Roman"/>
                <a:cs typeface="Times New Roman"/>
                <a:sym typeface="Times New Roman"/>
              </a:rPr>
              <a:t>FAR 52.212-4 (c) Changes (commercial contracts)</a:t>
            </a:r>
            <a:endParaRPr sz="1800">
              <a:latin typeface="Times New Roman"/>
              <a:ea typeface="Times New Roman"/>
              <a:cs typeface="Times New Roman"/>
              <a:sym typeface="Times New Roman"/>
            </a:endParaRPr>
          </a:p>
          <a:p>
            <a:pPr indent="0" lvl="0" marL="571500" rtl="0" algn="l">
              <a:lnSpc>
                <a:spcPct val="100000"/>
              </a:lnSpc>
              <a:spcBef>
                <a:spcPts val="0"/>
              </a:spcBef>
              <a:spcAft>
                <a:spcPts val="0"/>
              </a:spcAft>
              <a:buSzPts val="1820"/>
              <a:buNone/>
            </a:pPr>
            <a:r>
              <a:rPr lang="en-US" sz="1800">
                <a:latin typeface="Times New Roman"/>
                <a:ea typeface="Times New Roman"/>
                <a:cs typeface="Times New Roman"/>
                <a:sym typeface="Times New Roman"/>
              </a:rPr>
              <a:t>FAR 52.242-14 Suspension of Work</a:t>
            </a:r>
            <a:endParaRPr sz="1800">
              <a:latin typeface="Times New Roman"/>
              <a:ea typeface="Times New Roman"/>
              <a:cs typeface="Times New Roman"/>
              <a:sym typeface="Times New Roman"/>
            </a:endParaRPr>
          </a:p>
          <a:p>
            <a:pPr indent="0" lvl="0" marL="571500" rtl="0" algn="l">
              <a:lnSpc>
                <a:spcPct val="100000"/>
              </a:lnSpc>
              <a:spcBef>
                <a:spcPts val="0"/>
              </a:spcBef>
              <a:spcAft>
                <a:spcPts val="0"/>
              </a:spcAft>
              <a:buSzPts val="1820"/>
              <a:buNone/>
            </a:pPr>
            <a:r>
              <a:rPr lang="en-US" sz="1800">
                <a:latin typeface="Times New Roman"/>
                <a:ea typeface="Times New Roman"/>
                <a:cs typeface="Times New Roman"/>
                <a:sym typeface="Times New Roman"/>
              </a:rPr>
              <a:t>FAR 52.242-15 Stop Work Order</a:t>
            </a:r>
            <a:endParaRPr sz="1800">
              <a:latin typeface="Times New Roman"/>
              <a:ea typeface="Times New Roman"/>
              <a:cs typeface="Times New Roman"/>
              <a:sym typeface="Times New Roman"/>
            </a:endParaRPr>
          </a:p>
          <a:p>
            <a:pPr indent="0" lvl="0" marL="137160" rtl="0" algn="l">
              <a:lnSpc>
                <a:spcPct val="100000"/>
              </a:lnSpc>
              <a:spcBef>
                <a:spcPts val="0"/>
              </a:spcBef>
              <a:spcAft>
                <a:spcPts val="0"/>
              </a:spcAft>
              <a:buSzPts val="1820"/>
              <a:buNone/>
            </a:pPr>
            <a:r>
              <a:t/>
            </a:r>
            <a:endParaRPr sz="1800">
              <a:latin typeface="Times New Roman"/>
              <a:ea typeface="Times New Roman"/>
              <a:cs typeface="Times New Roman"/>
              <a:sym typeface="Times New Roman"/>
            </a:endParaRPr>
          </a:p>
          <a:p>
            <a:pPr indent="0" lvl="1" marL="585216" rtl="0" algn="l">
              <a:lnSpc>
                <a:spcPct val="100000"/>
              </a:lnSpc>
              <a:spcBef>
                <a:spcPts val="0"/>
              </a:spcBef>
              <a:spcAft>
                <a:spcPts val="0"/>
              </a:spcAft>
              <a:buClr>
                <a:schemeClr val="dk1"/>
              </a:buClr>
              <a:buSzPts val="912"/>
              <a:buFont typeface="Arial"/>
              <a:buNone/>
            </a:pPr>
            <a:r>
              <a:rPr lang="en-US" sz="1800">
                <a:latin typeface="Times New Roman"/>
                <a:ea typeface="Times New Roman"/>
                <a:cs typeface="Times New Roman"/>
                <a:sym typeface="Times New Roman"/>
              </a:rPr>
              <a:t>The next slide contains scenarios with possible resolutions for moving forward with the contract under a public health emergency.</a:t>
            </a:r>
            <a:endParaRPr sz="1800">
              <a:latin typeface="Times New Roman"/>
              <a:ea typeface="Times New Roman"/>
              <a:cs typeface="Times New Roman"/>
              <a:sym typeface="Times New Roman"/>
            </a:endParaRPr>
          </a:p>
          <a:p>
            <a:pPr indent="0" lvl="0" marL="137160" rtl="0" algn="l">
              <a:lnSpc>
                <a:spcPct val="100000"/>
              </a:lnSpc>
              <a:spcBef>
                <a:spcPts val="0"/>
              </a:spcBef>
              <a:spcAft>
                <a:spcPts val="0"/>
              </a:spcAft>
              <a:buSzPts val="1820"/>
              <a:buNone/>
            </a:pPr>
            <a:r>
              <a:t/>
            </a:r>
            <a:endParaRPr/>
          </a:p>
          <a:p>
            <a:pPr indent="0" lvl="0" marL="137160" rtl="0" algn="l">
              <a:lnSpc>
                <a:spcPct val="100000"/>
              </a:lnSpc>
              <a:spcBef>
                <a:spcPts val="0"/>
              </a:spcBef>
              <a:spcAft>
                <a:spcPts val="0"/>
              </a:spcAft>
              <a:buSzPts val="1820"/>
              <a:buNone/>
            </a:pPr>
            <a:r>
              <a:t/>
            </a:r>
            <a:endParaRPr/>
          </a:p>
          <a:p>
            <a:pPr indent="0" lvl="0" marL="137160" rtl="0" algn="l">
              <a:lnSpc>
                <a:spcPct val="100000"/>
              </a:lnSpc>
              <a:spcBef>
                <a:spcPts val="0"/>
              </a:spcBef>
              <a:spcAft>
                <a:spcPts val="0"/>
              </a:spcAft>
              <a:buSzPts val="1820"/>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6" name="Shape 136"/>
        <p:cNvGrpSpPr/>
        <p:nvPr/>
      </p:nvGrpSpPr>
      <p:grpSpPr>
        <a:xfrm>
          <a:off x="0" y="0"/>
          <a:ext cx="0" cy="0"/>
          <a:chOff x="0" y="0"/>
          <a:chExt cx="0" cy="0"/>
        </a:xfrm>
      </p:grpSpPr>
      <p:sp>
        <p:nvSpPr>
          <p:cNvPr id="137" name="Google Shape;137;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EAD594"/>
              </a:buClr>
              <a:buSzPts val="4100"/>
              <a:buFont typeface="Lucida Sans"/>
              <a:buNone/>
            </a:pPr>
            <a:r>
              <a:rPr lang="en-US"/>
              <a:t>Scenarios</a:t>
            </a:r>
            <a:endParaRPr/>
          </a:p>
        </p:txBody>
      </p:sp>
      <p:sp>
        <p:nvSpPr>
          <p:cNvPr id="138" name="Google Shape;138;p21"/>
          <p:cNvSpPr txBox="1"/>
          <p:nvPr>
            <p:ph idx="1" type="body"/>
          </p:nvPr>
        </p:nvSpPr>
        <p:spPr>
          <a:xfrm>
            <a:off x="457200" y="1600200"/>
            <a:ext cx="8229600" cy="4709160"/>
          </a:xfrm>
          <a:prstGeom prst="rect">
            <a:avLst/>
          </a:prstGeom>
          <a:noFill/>
          <a:ln>
            <a:noFill/>
          </a:ln>
        </p:spPr>
        <p:txBody>
          <a:bodyPr anchorCtr="0" anchor="t" bIns="45700" lIns="91425" spcFirstLastPara="1" rIns="91425" wrap="square" tIns="45700">
            <a:noAutofit/>
          </a:bodyPr>
          <a:lstStyle/>
          <a:p>
            <a:pPr indent="-342900" lvl="0" marL="457200" rtl="0" algn="l">
              <a:spcBef>
                <a:spcPts val="0"/>
              </a:spcBef>
              <a:spcAft>
                <a:spcPts val="0"/>
              </a:spcAft>
              <a:buSzPts val="1800"/>
              <a:buFont typeface="Times New Roman"/>
              <a:buAutoNum type="arabicPeriod"/>
            </a:pPr>
            <a:r>
              <a:rPr lang="en-US" sz="1800">
                <a:latin typeface="Times New Roman"/>
                <a:ea typeface="Times New Roman"/>
                <a:cs typeface="Times New Roman"/>
                <a:sym typeface="Times New Roman"/>
              </a:rPr>
              <a:t>Contractor is required to travel for work but G</a:t>
            </a:r>
            <a:r>
              <a:rPr lang="en-US" sz="1800">
                <a:latin typeface="Times New Roman"/>
                <a:ea typeface="Times New Roman"/>
                <a:cs typeface="Times New Roman"/>
                <a:sym typeface="Times New Roman"/>
              </a:rPr>
              <a:t>overnment</a:t>
            </a:r>
            <a:r>
              <a:rPr lang="en-US" sz="1800">
                <a:latin typeface="Times New Roman"/>
                <a:ea typeface="Times New Roman"/>
                <a:cs typeface="Times New Roman"/>
                <a:sym typeface="Times New Roman"/>
              </a:rPr>
              <a:t> has suspended all </a:t>
            </a:r>
            <a:r>
              <a:rPr lang="en-US" sz="1800">
                <a:latin typeface="Times New Roman"/>
                <a:ea typeface="Times New Roman"/>
                <a:cs typeface="Times New Roman"/>
                <a:sym typeface="Times New Roman"/>
              </a:rPr>
              <a:t>government</a:t>
            </a:r>
            <a:r>
              <a:rPr lang="en-US" sz="1800">
                <a:latin typeface="Times New Roman"/>
                <a:ea typeface="Times New Roman"/>
                <a:cs typeface="Times New Roman"/>
                <a:sym typeface="Times New Roman"/>
              </a:rPr>
              <a:t> business-related travel due to public health emergency.  </a:t>
            </a:r>
            <a:endParaRPr sz="1800">
              <a:latin typeface="Times New Roman"/>
              <a:ea typeface="Times New Roman"/>
              <a:cs typeface="Times New Roman"/>
              <a:sym typeface="Times New Roman"/>
            </a:endParaRPr>
          </a:p>
          <a:p>
            <a:pPr indent="0" lvl="0" marL="457200" rtl="0" algn="l">
              <a:spcBef>
                <a:spcPts val="0"/>
              </a:spcBef>
              <a:spcAft>
                <a:spcPts val="0"/>
              </a:spcAft>
              <a:buNone/>
            </a:pPr>
            <a:r>
              <a:rPr lang="en-US" sz="1800">
                <a:solidFill>
                  <a:srgbClr val="EAD594"/>
                </a:solidFill>
                <a:latin typeface="Times New Roman"/>
                <a:ea typeface="Times New Roman"/>
                <a:cs typeface="Times New Roman"/>
                <a:sym typeface="Times New Roman"/>
              </a:rPr>
              <a:t>Possible Resolutions:</a:t>
            </a:r>
            <a:r>
              <a:rPr lang="en-US" sz="1800">
                <a:latin typeface="Times New Roman"/>
                <a:ea typeface="Times New Roman"/>
                <a:cs typeface="Times New Roman"/>
                <a:sym typeface="Times New Roman"/>
              </a:rPr>
              <a:t> Virtual meetings, stop work order,</a:t>
            </a:r>
            <a:r>
              <a:rPr lang="en-US" sz="1330"/>
              <a:t> </a:t>
            </a:r>
            <a:r>
              <a:rPr lang="en-US" sz="1800">
                <a:latin typeface="Times New Roman"/>
                <a:ea typeface="Times New Roman"/>
                <a:cs typeface="Times New Roman"/>
                <a:sym typeface="Times New Roman"/>
              </a:rPr>
              <a:t>r</a:t>
            </a:r>
            <a:r>
              <a:rPr lang="en-US" sz="1800">
                <a:latin typeface="Times New Roman"/>
                <a:ea typeface="Times New Roman"/>
                <a:cs typeface="Times New Roman"/>
                <a:sym typeface="Times New Roman"/>
              </a:rPr>
              <a:t>enegotiate and do contract modification.</a:t>
            </a:r>
            <a:endParaRPr sz="1800">
              <a:latin typeface="Times New Roman"/>
              <a:ea typeface="Times New Roman"/>
              <a:cs typeface="Times New Roman"/>
              <a:sym typeface="Times New Roman"/>
            </a:endParaRPr>
          </a:p>
          <a:p>
            <a:pPr indent="0" lvl="0" marL="457200" rtl="0" algn="l">
              <a:spcBef>
                <a:spcPts val="0"/>
              </a:spcBef>
              <a:spcAft>
                <a:spcPts val="0"/>
              </a:spcAft>
              <a:buNone/>
            </a:pPr>
            <a:r>
              <a:t/>
            </a:r>
            <a:endParaRPr sz="1800">
              <a:latin typeface="Times New Roman"/>
              <a:ea typeface="Times New Roman"/>
              <a:cs typeface="Times New Roman"/>
              <a:sym typeface="Times New Roman"/>
            </a:endParaRPr>
          </a:p>
          <a:p>
            <a:pPr indent="-342900" lvl="0" marL="457200" rtl="0" algn="l">
              <a:spcBef>
                <a:spcPts val="0"/>
              </a:spcBef>
              <a:spcAft>
                <a:spcPts val="0"/>
              </a:spcAft>
              <a:buSzPts val="1800"/>
              <a:buFont typeface="Times New Roman"/>
              <a:buAutoNum type="arabicPeriod"/>
            </a:pPr>
            <a:r>
              <a:rPr lang="en-US" sz="1800">
                <a:latin typeface="Times New Roman"/>
                <a:ea typeface="Times New Roman"/>
                <a:cs typeface="Times New Roman"/>
                <a:sym typeface="Times New Roman"/>
              </a:rPr>
              <a:t>Contractor is required to travel to conduct training at a location that has just been closed, however other locations are unaffected.  </a:t>
            </a:r>
            <a:endParaRPr sz="1800">
              <a:latin typeface="Times New Roman"/>
              <a:ea typeface="Times New Roman"/>
              <a:cs typeface="Times New Roman"/>
              <a:sym typeface="Times New Roman"/>
            </a:endParaRPr>
          </a:p>
          <a:p>
            <a:pPr indent="0" lvl="0" marL="457200" rtl="0" algn="l">
              <a:spcBef>
                <a:spcPts val="0"/>
              </a:spcBef>
              <a:spcAft>
                <a:spcPts val="0"/>
              </a:spcAft>
              <a:buNone/>
            </a:pPr>
            <a:r>
              <a:rPr lang="en-US" sz="1800">
                <a:solidFill>
                  <a:srgbClr val="EAD594"/>
                </a:solidFill>
                <a:latin typeface="Times New Roman"/>
                <a:ea typeface="Times New Roman"/>
                <a:cs typeface="Times New Roman"/>
                <a:sym typeface="Times New Roman"/>
              </a:rPr>
              <a:t>Possible Resolution:</a:t>
            </a:r>
            <a:r>
              <a:rPr lang="en-US" sz="1800">
                <a:latin typeface="Times New Roman"/>
                <a:ea typeface="Times New Roman"/>
                <a:cs typeface="Times New Roman"/>
                <a:sym typeface="Times New Roman"/>
              </a:rPr>
              <a:t> Contract can still proceed but there may be a need to descope if it isn’t feasible to conduct the training at a later time.</a:t>
            </a:r>
            <a:endParaRPr sz="1800">
              <a:latin typeface="Times New Roman"/>
              <a:ea typeface="Times New Roman"/>
              <a:cs typeface="Times New Roman"/>
              <a:sym typeface="Times New Roman"/>
            </a:endParaRPr>
          </a:p>
          <a:p>
            <a:pPr indent="0" lvl="0" marL="457200" rtl="0" algn="l">
              <a:spcBef>
                <a:spcPts val="0"/>
              </a:spcBef>
              <a:spcAft>
                <a:spcPts val="0"/>
              </a:spcAft>
              <a:buNone/>
            </a:pPr>
            <a:r>
              <a:t/>
            </a:r>
            <a:endParaRPr sz="1800">
              <a:latin typeface="Times New Roman"/>
              <a:ea typeface="Times New Roman"/>
              <a:cs typeface="Times New Roman"/>
              <a:sym typeface="Times New Roman"/>
            </a:endParaRPr>
          </a:p>
          <a:p>
            <a:pPr indent="-342900" lvl="0" marL="457200" rtl="0" algn="l">
              <a:spcBef>
                <a:spcPts val="0"/>
              </a:spcBef>
              <a:spcAft>
                <a:spcPts val="0"/>
              </a:spcAft>
              <a:buSzPts val="1800"/>
              <a:buFont typeface="Times New Roman"/>
              <a:buAutoNum type="arabicPeriod"/>
            </a:pPr>
            <a:r>
              <a:rPr lang="en-US" sz="1800">
                <a:latin typeface="Times New Roman"/>
                <a:ea typeface="Times New Roman"/>
                <a:cs typeface="Times New Roman"/>
                <a:sym typeface="Times New Roman"/>
              </a:rPr>
              <a:t>Contractor is at risk of not meeting a deliverable deadline because a subcontractor has been negatively impacted by the public health emergency. </a:t>
            </a:r>
            <a:endParaRPr sz="1800">
              <a:latin typeface="Times New Roman"/>
              <a:ea typeface="Times New Roman"/>
              <a:cs typeface="Times New Roman"/>
              <a:sym typeface="Times New Roman"/>
            </a:endParaRPr>
          </a:p>
          <a:p>
            <a:pPr indent="0" lvl="0" marL="457200" rtl="0" algn="l">
              <a:spcBef>
                <a:spcPts val="0"/>
              </a:spcBef>
              <a:spcAft>
                <a:spcPts val="0"/>
              </a:spcAft>
              <a:buNone/>
            </a:pPr>
            <a:r>
              <a:rPr lang="en-US" sz="1800">
                <a:solidFill>
                  <a:srgbClr val="EAD594"/>
                </a:solidFill>
                <a:latin typeface="Times New Roman"/>
                <a:ea typeface="Times New Roman"/>
                <a:cs typeface="Times New Roman"/>
                <a:sym typeface="Times New Roman"/>
              </a:rPr>
              <a:t>Possible Resolution:</a:t>
            </a:r>
            <a:r>
              <a:rPr lang="en-US" sz="1800">
                <a:latin typeface="Times New Roman"/>
                <a:ea typeface="Times New Roman"/>
                <a:cs typeface="Times New Roman"/>
                <a:sym typeface="Times New Roman"/>
              </a:rPr>
              <a:t> Contractor should try </a:t>
            </a:r>
            <a:r>
              <a:rPr lang="en-US" sz="1800">
                <a:solidFill>
                  <a:srgbClr val="FFFFFF"/>
                </a:solidFill>
                <a:latin typeface="Times New Roman"/>
                <a:ea typeface="Times New Roman"/>
                <a:cs typeface="Times New Roman"/>
                <a:sym typeface="Times New Roman"/>
              </a:rPr>
              <a:t>to see if they can meet contract requirement by using another vendor. If not possible, contracting officer should see if making use of the excusable delay clause is an option.</a:t>
            </a:r>
            <a:endParaRPr sz="1800">
              <a:solidFill>
                <a:srgbClr val="FFFFFF"/>
              </a:solidFill>
              <a:latin typeface="Times New Roman"/>
              <a:ea typeface="Times New Roman"/>
              <a:cs typeface="Times New Roman"/>
              <a:sym typeface="Times New Roman"/>
            </a:endParaRPr>
          </a:p>
          <a:p>
            <a:pPr indent="0" lvl="0" marL="45720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Apex">
  <a:themeElements>
    <a:clrScheme name="Apex">
      <a:dk1>
        <a:srgbClr val="000000"/>
      </a:dk1>
      <a:lt1>
        <a:srgbClr val="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